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7" r:id="rId6"/>
    <p:sldId id="266" r:id="rId7"/>
    <p:sldId id="268" r:id="rId8"/>
    <p:sldId id="265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9A4698-A270-C915-6E1F-987A21AA51B9}" name="Proestou, Dina - REE-ARS" initials="DP" userId="S::dina.proestou@usda.gov::945bfc20-73c6-445b-8fdf-78c503087ffe" providerId="AD"/>
  <p188:author id="{5E5E74C8-9092-D219-3DBE-9AC5DA80EC98}" name="Lundgren, Kathryn - REE-ARS" initials="KL" userId="S::kathryn.lundgren@usda.gov::34fc3e42-53f8-45e4-95a7-12e3e5a0c8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1094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4:28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1094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0,-2-1 0,1 0 0,-4 6 0,4-8 0,0 0 0,0 1 0,0-1 0,-1 0 0,1 0 0,0 0 0,0 0 0,0 0 0,-1 0 0,1-1 0,0 1 0,-1-1 0,1 1 0,0-1 0,-1 0 0,1 0 0,0 0 0,-3 0 0,-6-1 0,0 0 0,0-1 0,0 0 0,1-1 0,-1 0 0,0 0 0,-10-5 0,19 6 0,0 1 0,0 0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0,0-1 0,1 1 0,11-7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5:48.5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122 657 24575,'0'-8'0,"1"1"0,-1-1 0,2 0 0,0 1 0,-1 0 0,1 0 0,1 0 0,0 0 0,5-9 0,-6 12 0,2-1 0,-1 1 0,0-1 0,1 1 0,-1 0 0,2 0 0,-1 1 0,0-1 0,1 1 0,-1 0 0,1 0 0,0 0 0,9-4 0,11-4 0,12-4 0,-35 14 0,1 0 0,-1 1 0,1-1 0,-1 0 0,1 1 0,0 0 0,0-1 0,-1 1 0,1 0 0,-1 1 0,5-1 0,-5 1 0,-1 0 0,1 0 0,-1 0 0,1 0 0,0 0 0,-1 0 0,0 0 0,0 0 0,0 0 0,0 1 0,1-1 0,-1 1 0,0-1 0,-1 1 0,1-1 0,0 0 0,0 1 0,-1-1 0,0 1 0,1-1 0,0 1 0,-1 0 0,0 0 0,0-1 0,0 1 0,0 1 0,0 4 0,0 0 0,0-1 0,0 1 0,-2 0 0,-1 7 0,3-10 0,-2-1 0,1 1 0,0-1 0,-1 1 0,0-1 0,1 1 0,-2 0 0,1-2 0,-4 7 0,4-8 0,0 0 0,0 1 0,0-1 0,-1 0 0,1 0 0,0 0 0,0 0 0,0 0 0,-1 0 0,1-1 0,0 1 0,-1-1 0,1 1 0,0-1 0,-1 0 0,1 0 0,0 0 0,-3 0 0,-6-1 0,0 0 0,0-1 0,0 0 0,1-1 0,-1 0 0,0 0 0,-10-5 0,19 7 0,0-1 0,0 1 0,0-1 0,1 1 0,-1-1 0,0 1 0,1 0 0,0-1 0,-1 0 0,1 0 0,0 0 0,0 0 0,-1 0 0,2 1 0,-1-2 0,0 1 0,1 0 0,-1 0 0,0-4 0,0-4 0,1 1 0,0-1 0,1-10 0,-1 5 0,0 8 0,1-1 0,0 1 0,0 0 0,0 0 0,1 0 0,1 0 0,-1 0 0,1 0 0,0 0 0,0 1 0,1-1 0,1 1 0,-1 0 0,1 0 0,-1 0 0,2 1 0,-1 0 0,8-6 0,-8 9 0,-1-1 0,1 2 0,-1-1 0,1 0 0,0 1 0,0 0 0,0 0 0,-1 0 0,2 0 0,-1 1 0,5 0 0,27-4 0,16-5 0,-48 8 0,0 1 0,0 0 0,0 0 0,0 0 0,0 0 0,0 1 0,0 0 0,7 1 0,-10 0 0,-1-2 0,1 1 0,0 0 0,-1 0 0,0 0 0,0 0 0,1 1 0,-1-1 0,0 0 0,1 0 0,-2 1 0,1-1 0,0 0 0,0 1 0,0-1 0,0 1 0,-1 0 0,1-1 0,-1 1 0,1-1 0,-1 1 0,0 2 0,1 6 0,0-1 0,-3 18 0,2-16 0,-1 33 0,-1 23 0,1-65 0,1 1 0,-1-1 0,0 0 0,1 0 0,-1 0 0,-1 1 0,2-2 0,-2 2 0,0-1 0,1 0 0,0 0 0,-1-1 0,0 1 0,1 0 0,-1 0 0,-1 0 0,1-1 0,-4 2 0,-4 3 0,0-1 0,-22 7 0,18-7 0,8-3 0,1 0 0,-2-1 0,1 0 0,1 0 0,-11 0 0,12-1 0,-1 0 0,1 0 0,-1 1 0,0 0 0,1-1 0,0 2 0,-1-1 0,1 0 0,-1 1 0,-3 2 0,2-1 0,0 0 0,-1 0 0,1 0 0,-1-1 0,0 0 0,1 0 0,-1-1 0,0 1 0,0-1 0,0 0 0,0-1 0,-1 0 0,1 0 0,-9-1 0,14 1 0,-1-1 0,1 0 0,0 1 0,-1-1 0,1 1 0,0-1 0,0 0 0,-1 0 0,1 0 0,0-1 0,0 1 0,0 0 0,0 0 0,1-1 0,-1 1 0,0-1 0,0 0 0,1 1 0,-1-1 0,1 0 0,0 0 0,0 0 0,0 0 0,0 0 0,0 0 0,0 0 0,0 0 0,0-5 0,-1-4 0,0 0 0,2-1 0,-1 1 0,2-16 0,1 10 0,-2-10 0,-1 9 0,5-30 0,-3 43 0,0 0 0,0 0 0,1 0 0,0 0 0,0 0 0,0 0 0,1 0 0,0 1 0,0 0 0,4-6 0,4-3 0,-9 8 0,1 2 0,0-1 0,0 1 0,5-4 0,15-13 0,-15 13 0,0 1 0,-1 0 0,13-7 0,5-1 0,52-31 0,-70 42 0,-1-1 0,1 1 0,0 0 0,0 1 0,0 0 0,0 0 0,1 0 0,-1 1 0,1 0 0,9 0 0,7 0 0,46 5 0,-67-4 0,0 1 0,0 0 0,1 0 0,-1 0 0,-1 0 0,2 1 0,-1-1 0,-1 1 0,2-1 0,-2 1 0,1 0 0,-1 0 0,1 0 0,-1 0 0,0 0 0,0 0 0,3 6 0,19 14 0,-19-17 0,1-1 0,-2 1 0,1 0 0,0 0 0,-1 0 0,0 1 0,-1-1 0,1 1 0,-1 0 0,0 0 0,-1 0 0,1 0 0,2 13 0,-3-4 0,0 1 0,-1-1 0,0 0 0,-4 29 0,2-39 0,1-1 0,-1 0 0,1 0 0,-1 0 0,-1-1 0,1 2 0,-1-1 0,1-1 0,-1 1 0,-1-1 0,1 1 0,0-1 0,-1 1 0,1-1 0,-2 0 0,1 0 0,1 0 0,-2 0 0,1 0 0,-1-1 0,0 0 0,1 0 0,-1 0 0,-1 0 0,1 0 0,1-1 0,-2 1 0,-8 1 0,-52 16 0,25-7 0,5 4 0,29-13 0,0-1 0,1 1 0,-1-1 0,0 0 0,0 0 0,-8 1 0,-78 9 0,68-10 0,0 1 0,0-1 0,-32-4 0,20 2 0,34 0 0,0 0 0,-1 0 0,1 0 0,-1 0 0,1-1 0,-1 1 0,0 0 0,1-1 0,0 0 0,-1 0 0,1 0 0,0 0 0,0 0 0,-3-2 0,3 2 0,1-1 0,-1 0 0,1 0 0,0 1 0,-1-1 0,1 0 0,0 0 0,1 0 0,-1 0 0,0 0 0,0 0 0,1 0 0,0 0 0,0 0 0,-1 0 0,1-3 0,1-109 0,1 38 0,-2 55 0,-1 9 0,2-22 0,0 31 0,-1-1 0,2 0 0,-2 0 0,2 1 0,-1-1 0,1 0 0,0 1 0,0-1 0,4-4 0,0 1 0,0 0 0,1-1 0,11-6 0,-5 3 0,3-1 0,0 1 0,33-18 0,-25 16 0,1-5 0,-22 14 0,1 1 0,0 0 0,1-1 0,7-3 0,-2 1 0,0 1 0,-1-1 0,14-13 0,14-8 0,-29 23 0,1-1 0,0 1 0,0 0 0,0 1 0,1 0 0,-1 0 0,1 0 0,20-1 0,1 2 0,49 2 0,-30 1 0,-42 0 0,-1-1 0,1 2 0,-1-1 0,1 0 0,-1 1 0,0 0 0,0 0 0,0 1 0,-1 0 0,1 0 0,-1 1 0,1-1 0,6 7 0,-4-3 0,-1 0 0,1 0 0,-2 0 0,1 2 0,-1-1 0,-1 0 0,0 1 0,5 10 0,-8-13 0,0 0 0,-1 0 0,-1 0 0,1 0 0,-1 0 0,0 0 0,0 6 0,-2 47 0,-1-25 0,2-24 0,-1-1 0,0 0 0,0 0 0,-1 1 0,-4 11 0,4-15 0,-1-1 0,1 0 0,-1 1 0,-1-1 0,1 0 0,-1 0 0,0-1 0,0 1 0,-8 6 0,-3 3-88,12-11-3,1-1 0,-1 1 0,0 0-1,0-1 1,0 1 0,-1-1 0,0 0-1,1 0 1,-1-1 0,1 1 0,-1 0-1,0-1 1,-6 2 0,-3-1-6735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18:39.5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316 2212 24575,'0'-26'0,"2"-1"0,0 0 0,2 0 0,2 3 0,0-3 0,0 2 0,2 1 0,3-1 0,13-28 0,-15 36 0,1 1 0,0 1 0,0-1 0,3 2 0,-3 1 0,4-1 0,-1 1 0,1 1 0,1 0 0,-1 2 0,2-1 0,-1 1 0,32-13 0,31-16 0,39-14 0,-109 49 0,1 2 0,-1 0 0,0 0 0,0 0 0,1 0 0,-1 2 0,2-3 0,-2 3 0,0 0 0,1 3 0,11-1 0,-14 0 0,-1 2 0,1-2 0,-2 2 0,0-2 0,2 2 0,-2 0 0,0 0 0,0 0 0,-2 1 0,3-1 0,-1 0 0,0 2 0,-2-2 0,0 2 0,2-2 0,-2 2 0,0-1 0,0 1 0,-2 0 0,2-2 0,0 2 0,-2 0 0,0 1 0,2-3 0,-2 2 0,0 6 0,0 13 0,0-3 0,0 1 0,-2 2 0,-2-3 0,-6 30 0,8-40 0,-2 0 0,0 1 0,0-1 0,-3 0 0,3 1 0,-2-1 0,-2 0 0,2-1 0,-15 17 0,15-24 0,0 1 0,0 1 0,-1-2 0,-1 0 0,2 0 0,0-2 0,-2 2 0,2-2 0,-3 2 0,3-2 0,-2 0 0,0-2 0,2 3 0,-3-3 0,1 2 0,0-2 0,2 0 0,-11-2 0,-18-1 0,0-1 0,0-2 0,1-2 0,1 0 0,-2-3 0,2-1 0,-35-17 0,62 25 0,0 0 0,0 0 0,-1-2 0,1 2 0,2-2 0,-2 1 0,2-1 0,0 0 0,-2 0 0,1 0 0,3 0 0,-2-3 0,0 3 0,2 0 0,0-2 0,0 2 0,0-2 0,0 1 0,-2-13 0,2-15 0,0 2 0,2-2 0,4-37 0,-2 21 0,-2 26 0,2-2 0,0 3 0,2-1 0,0 0 0,2 1 0,3-1 0,-1 0 0,0 1 0,2 1 0,1 1 0,1-1 0,2 0 0,-1 3 0,3-1 0,-2 1 0,5 1 0,-3 1 0,25-19 0,-26 28 0,-1 1 0,1 2 0,-1 0 0,2 0 0,-1 2 0,1 0 0,1-1 0,-3 3 0,3 0 0,-1 2 0,17-2 0,84-10 0,54-21 0,-155 31 0,-2 2 0,3-2 0,-1 2 0,1 2 0,-1-2 0,1 2 0,-3 2 0,25 4 0,-33-3 0,-2-3 0,2 2 0,-1-2 0,-1 2 0,0 0 0,0 0 0,0 0 0,0 0 0,0 0 0,0 1 0,-2 1 0,2-2 0,-1 0 0,1 2 0,-2-2 0,0 2 0,0 0 0,0-1 0,-2 1 0,2 0 0,-2 0 0,2 8 0,0 19 0,0-2 0,-6 64 0,2-54 0,0 113 0,-4 78 0,4-224 0,0 1 0,0-1 0,-1 0 0,1-2 0,-2 2 0,0 1 0,2-3 0,-2 2 0,-2-2 0,2 2 0,0-1 0,-3-1 0,1 0 0,2 0 0,-2 0 0,-2 0 0,2-1 0,-13 7 0,-14 8 0,0-3 0,-67 26 0,55-25 0,26-11 0,1-1 0,-3-2 0,2 0 0,1-2 0,-31 2 0,34-4 0,1 0 0,0 0 0,-1 2 0,-1 2 0,1-2 0,3 3 0,-2-1 0,-1 0 0,1 2 0,-13 8 0,9-3 0,-3 1 0,1-2 0,-1-2 0,0 1 0,-1-1 0,1-2 0,-1-2 0,-1 2 0,0-4 0,1 2 0,-1-4 0,1 2 0,-1-4 0,-28-2 0,42 4 0,1-2 0,0 0 0,2 0 0,-2 0 0,1 0 0,-1 0 0,2-2 0,-2 0 0,2 0 0,-1 0 0,1-1 0,0 1 0,0 0 0,0-2 0,0 2 0,2-2 0,-3 0 0,3-1 0,-2 1 0,2 0 0,0 0 0,2-2 0,-2 2 0,2-3 0,-2 3 0,2-2 0,-1 2 0,-1-17 0,-2-16 0,0-2 0,4 2 0,0-2 0,6-54 0,0 36 0,-4-36 0,-2 36 0,14-110 0,-7 151 0,-3-1 0,2 3 0,2-3 0,0 3 0,0-3 0,2 3 0,1-1 0,-1 1 0,2 2 0,15-21 0,8-11 0,-25 32 0,0 2 0,2-1 0,1 3 0,13-17 0,50-40 0,-49 42 0,0 2 0,-1 3 0,40-25 0,16-5 0,167-106 0,-227 144 0,1-1 0,-1 3 0,3 0 0,0 2 0,-1-1 0,1 3 0,1 0 0,-1 2 0,2 0 0,30 0 0,21 2 0,148 14 0,-214-10 0,1 2 0,-1-2 0,0 2 0,1-2 0,-3 3 0,2 1 0,0-2 0,-1 2 0,1-2 0,-2 4 0,0-2 0,1 1 0,-1 1 0,-2-2 0,2 2 0,-2 0 0,11 17 0,57 53 0,-56-61 0,-1-1 0,-3 1 0,2-1 0,-1 2 0,-3 1 0,3-1 0,-5 3 0,2 0 0,-2-1 0,-1 1 0,-1-1 0,0 3 0,6 43 0,-5-13 0,-3 0 0,-2 1 0,-2-1 0,-12 101 0,8-139 0,2-1 0,-2 1 0,0-1 0,-3 0 0,1-1 0,0 1 0,-2 0 0,2-1 0,-2-1 0,-2 0 0,1 1 0,-1-1 0,0 0 0,0-1 0,-3 1 0,1-2 0,2 1 0,-4-3 0,1 2 0,-1-2 0,2 1 0,-3-3 0,1 2 0,-2-2 0,1 0 0,1-2 0,-2 2 0,-27 5 0,-169 57 0,85-25 0,12 10 0,94-43 0,1-1 0,-1 1 0,1-2 0,-1-2 0,1 0 0,-30 7 0,-243 26 0,212-29 0,3-2 0,-2-1 0,-98-12 0,61 3 0,108 4 0,-1-2 0,0 0 0,0-2 0,0 2 0,-1-2 0,1 2 0,0-2 0,2 0 0,-3-2 0,1 2 0,2-2 0,-2 0 0,2 2 0,-11-11 0,11 9 0,2-2 0,0 0 0,0 0 0,0 0 0,0-1 0,-1 1 0,3 0 0,0-2 0,-2 2 0,2 0 0,0-3 0,2 3 0,-2-2 0,2 2 0,-2-2 0,2-9 0,4-384 0,2 138 0,-8 187 0,0 35 0,6-76 0,-2 105 0,0-3 0,2 3 0,-1-2 0,1 1 0,0 1 0,2 0 0,0-1 0,0 1 0,13-19 0,1 7 0,1-1 0,1 0 0,34-26 0,-13 14 0,6-6 0,5 4 0,100-60 0,-76 52 0,0-17 0,-66 52 0,1-1 0,-1 3 0,3-2 0,26-15 0,-11 9 0,1-1 0,-2-3 0,45-42 0,43-31 0,-90 79 0,2-1 0,-1 3 0,1 2 0,0-1 0,2 3 0,0 0 0,-1 2 0,67-7 0,2 7 0,158 8 0,-97 4 0,-136-2 0,-1 0 0,2 2 0,-3 0 0,3 1 0,-2 1 0,-1 2 0,1 0 0,-1 2 0,-1-1 0,0 3 0,-1 0 0,1 1 0,22 20 0,-14-9 0,-3 1 0,1-1 0,-4 3 0,1 2 0,-1 0 0,-3 0 0,-1 1 0,18 38 0,-29-47 0,0-1 0,-2 1 0,1-1 0,-3 1 0,0 2 0,0-3 0,-2 23 0,-6 163 0,-2-87 0,6-86 0,-2 0 0,0 0 0,-2-3 0,-3 3 0,-13 41 0,14-53 0,-3-3 0,1 1 0,-2-1 0,0 1 0,-1-3 0,-1 3 0,0-5 0,-3 3 0,-24 22 0,-8 10-88,39-39-3,0-2 0,-3 3 0,3-3-1,-2 2 1,0-2 0,-3-1 0,3 1-1,-2-2 1,1 0 0,-1 0 0,0 0-1,-1-1 1,-17 5 0,-14-4-6735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1094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321 2252 24575,'0'-27'0,"2"0"0,0 0 0,2 0 0,2 1 0,1-1 0,-1 2 0,2 0 0,3-1 0,14-28 0,-17 38 0,3-1 0,-1 2 0,0-2 0,3 3 0,-3 1 0,5-2 0,-3 3 0,3-1 0,0 1 0,0 1 0,1 1 0,-1 0 0,34-13 0,30-17 0,40-15 0,-111 51 0,1 2 0,-1 0 0,1 0 0,-1 0 0,0-1 0,1 3 0,1-1 0,-2 1 0,1 0 0,-1 1 0,13 2 0,-14-1 0,-3 2 0,2-2 0,-2 2 0,0-1 0,2 1 0,-2 0 0,1 0 0,-1 0 0,-2 0 0,2 0 0,0 1 0,0 1 0,-1-2 0,-1 3 0,2-3 0,-2 2 0,1-2 0,-2 2 0,-1 1 0,3-3 0,-2 2 0,-1 0 0,0 1 0,3-3 0,-3 2 0,0 7 0,0 12 0,0-2 0,0 0 0,-3 2 0,-1-2 0,-6 29 0,8-40 0,-2 2 0,0-2 0,0 0 0,-3 1 0,3 0 0,-3-1 0,-1 0 0,2-1 0,-15 19 0,14-26 0,2 0 0,-2 2 0,1-1 0,-3-1 0,3 0 0,0-3 0,-2 4 0,1-3 0,-1 2 0,2-1 0,-3-2 0,1-1 0,2 3 0,-3-3 0,1 1 0,-1-1 0,3 0 0,-11-1 0,-18-2 0,0-1 0,-1-2 0,0-3 0,2 1 0,-1-3 0,1-1 0,-35-17 0,64 24 0,-2 1 0,0 0 0,2-2 0,-2 1 0,3 0 0,-2 1 0,1-3 0,1 0 0,-2 2 0,2-2 0,2 1 0,-2-3 0,0 4 0,1-2 0,1-1 0,0 1 0,0-1 0,0 2 0,-2-15 0,2-15 0,0 3 0,2-3 0,4-37 0,-2 21 0,-2 27 0,2-2 0,0 1 0,2 2 0,1-2 0,1 1 0,2 0 0,1-1 0,-1 2 0,2 1 0,0 0 0,4 0 0,0 0 0,-1 1 0,3 2 0,-1-1 0,4 2 0,-3 0 0,26-19 0,-27 30 0,0 0 0,0 1 0,-1 1 0,3 0 0,-2 2 0,1 0 0,1-1 0,-3 3 0,3 0 0,0 2 0,16-2 0,86-10 0,56-22 0,-159 32 0,-1 2 0,1-2 0,2 2 0,-2 2 0,1-2 0,0 2 0,-3 2 0,26 4 0,-34-3 0,-2-3 0,3 2 0,-3-2 0,0 3 0,0-1 0,0 0 0,1 0 0,-1 0 0,0 0 0,0 0 0,-2 3 0,2-3 0,-2 0 0,3 2 0,-3-1 0,0 1 0,0 0 0,0-2 0,-2 3 0,2-1 0,-2 0 0,2 9 0,0 18 0,0-1 0,-6 64 0,2-55 0,0 116 0,-4 80 0,4-228 0,0-1 0,-1 0 0,1 0 0,0-1 0,-2 1 0,0 0 0,2-1 0,-2 1 0,-3-1 0,3 1 0,0-2 0,-2 0 0,-1 1 0,3-1 0,-2 0 0,-2 1 0,1-3 0,-11 8 0,-16 10 0,0-6 0,-68 28 0,56-26 0,27-11 0,1 0 0,-4-3 0,3 0 0,0-3 0,-31 4 0,36-5 0,-1 0 0,1 0 0,-1 2 0,-2 2 0,2-1 0,3 1 0,-3 0 0,1 0 0,-1 2 0,-12 9 0,8-5 0,-2 3 0,0-3 0,0-2 0,1 1 0,-3 0 0,1-3 0,-1-2 0,0 2 0,0-4 0,0 3 0,0-5 0,0 1 0,0-2 0,-29-4 0,43 5 0,1-2 0,0 0 0,1 0 0,-1 0 0,2 0 0,-3 0 0,3-3 0,-2 1 0,1 0 0,1 0 0,0 0 0,0 0 0,0 0 0,-1-3 0,1 3 0,2-3 0,-2 2 0,1-2 0,-1 1 0,2 0 0,0-1 0,1-1 0,-1 1 0,2-1 0,-2 2 0,2-3 0,0 4 0,-3-18 0,0-18 0,-2-1 0,5 3 0,0-3 0,6-54 0,0 35 0,-4-35 0,-2 36 0,15-112 0,-9 153 0,-2 0 0,2 2 0,2-2 0,1 2 0,-1-1 0,3 1 0,-1 0 0,0 1 0,3 1 0,14-21 0,8-10 0,-24 32 0,-1 1 0,2 0 0,1 3 0,14-17 0,50-43 0,-50 46 0,1 1 0,-2 1 0,41-24 0,17-4 0,169-109 0,-230 147 0,0 0 0,0 1 0,2 0 0,0 3 0,0 0 0,0 1 0,3 1 0,-3 2 0,1 0 0,33-1 0,20 4 0,151 13 0,-217-10 0,0 3 0,-2-4 0,2 3 0,0-1 0,-3 1 0,3 2 0,-1-1 0,-1 0 0,0 0 0,1 3 0,-2-2 0,0 1 0,0 1 0,-1-1 0,1 1 0,-1 0 0,9 17 0,59 55 0,-56-64 0,-2 1 0,-2 0 0,1-1 0,-1 3 0,-3 0 0,3 0 0,-5 2 0,3 0 0,-3 0 0,-1 0 0,-1-1 0,1 4 0,5 43 0,-5-13 0,-3 1 0,-2-1 0,-2 0 0,-12 103 0,8-142 0,2 0 0,-3 0 0,2-1 0,-4 0 0,1 0 0,0 0 0,-2 0 0,2-1 0,-3 0 0,-1-1 0,1 1 0,-1-1 0,0 1 0,-1-3 0,-1 3 0,-1-3 0,3 1 0,-4-3 0,1 3 0,-1-3 0,1 0 0,-2-1 0,1 1 0,-3-2 0,3 0 0,-1-1 0,-1 1 0,-28 4 0,-172 60 0,87-27 0,11 11 0,98-43 0,-1-3 0,0 3 0,1-3 0,-1-1 0,0-1 0,-30 7 0,-248 26 0,218-28 0,1-3 0,-2-1 0,-99-11 0,62 1 0,111 6 0,-3-3 0,1 0 0,-1-3 0,1 3 0,0-2 0,-1 2 0,1-2 0,2 0 0,-3-3 0,1 4 0,2-3 0,-2 0 0,1 1 0,-9-9 0,9 8 0,3-3 0,0 1 0,0 0 0,-1-1 0,1 1 0,-1 0 0,4-1 0,-2-1 0,-1 1 0,3 2 0,-2-3 0,3 1 0,-2-1 0,2 1 0,-2-1 0,2-9 0,4-391 0,3 140 0,-10 191 0,2 35 0,5-77 0,-3 107 0,2-3 0,1 2 0,-2-1 0,2 0 0,1 2 0,0 0 0,2-1 0,0 0 0,11-18 0,3 6 0,0 0 0,2 0 0,33-28 0,-12 16 0,6-7 0,5 4 0,101-61 0,-76 54 0,0-18 0,-68 52 0,1 0 0,0 3 0,1-3 0,28-14 0,-11 8 0,1 1 0,-3-5 0,47-42 0,43-31 0,-92 79 0,3 0 0,-2 2 0,2 3 0,-1 0 0,3 1 0,-1 0 0,0 3 0,67-7 0,3 7 0,161 8 0,-99 4 0,-138-1 0,-2-2 0,2 3 0,-2 0 0,3 1 0,-3 1 0,0 2 0,0 1 0,0 1 0,-3-1 0,1 4 0,0-1 0,0 0 0,23 22 0,-15-9 0,-2 0 0,1 0 0,-5 2 0,2 3 0,-2-1 0,-3 0 0,-1 3 0,19 36 0,-30-46 0,1-2 0,-3 2 0,1-2 0,-3 2 0,0 1 0,0-3 0,-2 25 0,-6 164 0,-2-88 0,6-88 0,-3 1 0,2 0 0,-3-3 0,-3 3 0,-14 40 0,15-52 0,-2-4 0,-1 1 0,-1 0 0,-1 0 0,0-2 0,-1 1 0,0-3 0,-3 2 0,-25 23 0,-8 10-88,40-40-3,-1-1 0,-1 1 0,1-1-1,-1 1 1,0-1 0,-3-4 0,3 4-1,-3-3 1,3 1 0,-3-2 0,0 2-1,1-3 1,-19 7 0,-14-5-6735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5:57:22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381 2712 24575,'0'-33'0,"2"1"0,1-1 0,2 0 0,1 2 0,2-1 0,0 1 0,2 1 0,3-1 0,17-34 0,-20 45 0,3 0 0,0 2 0,-1-3 0,4 4 0,-5 2 0,7-3 0,-3 3 0,3 0 0,0 0 0,0 2 0,2 0 0,-2 1 0,40-16 0,38-20 0,47-18 0,-133 61 0,1 2 0,-1 1 0,0-1 0,0 1 0,0-1 0,1 3 0,1-2 0,-2 2 0,1 0 0,-1 2 0,15 1 0,-18-1 0,-2 3 0,3-2 0,-3 2 0,0-2 0,2 2 0,-2 0 0,1 0 0,-1 0 0,-3 0 0,3 0 0,0 0 0,0 3 0,-2-3 0,0 3 0,2-3 0,-3 2 0,1-2 0,-1 3 0,-2 0 0,3-3 0,-1 1 0,-2 2 0,0 0 0,3-3 0,-3 2 0,0 9 0,0 14 0,0-2 0,0 0 0,-3 2 0,-2-2 0,-7 35 0,9-48 0,-2 1 0,0-2 0,0 1 0,-3 1 0,3-1 0,-3 0 0,-2 0 0,3-2 0,-18 23 0,17-31 0,1-1 0,-1 3 0,1-1 0,-4-1 0,4 0 0,-1-3 0,-2 3 0,2-2 0,-2 2 0,3-2 0,-4-1 0,1-2 0,3 3 0,-4-3 0,2 2 0,-1-2 0,2 0 0,-12-2 0,-23-1 0,0-2 0,0-3 0,0-2 0,2 0 0,-1-3 0,1-1 0,-43-22 0,77 31 0,0 0 0,-1 0 0,1-2 0,-1 1 0,3-1 0,-2 2 0,1-3 0,1 0 0,-2 1 0,2-1 0,2 1 0,-2-4 0,0 5 0,2-2 0,1-2 0,-1 2 0,1-2 0,-1 3 0,-2-19 0,3-17 0,-1 3 0,3-3 0,5-46 0,-2 26 0,-3 33 0,2-3 0,1 3 0,2 0 0,0-1 0,3 0 0,2 1 0,0 0 0,0 0 0,3 2 0,-1 0 0,3 0 0,3 1 0,-3 1 0,5 1 0,-2 0 0,5 2 0,-3 0 0,30-22 0,-32 35 0,0 0 0,0 2 0,-1 0 0,4 1 0,-3 2 0,1 0 0,1-1 0,-2 4 0,2-1 0,1 3 0,19-2 0,104-13 0,66-25 0,-190 37 0,-2 3 0,2-2 0,1 2 0,-2 2 0,1-2 0,1 3 0,-4 2 0,32 5 0,-42-5 0,-2-3 0,3 3 0,-3-3 0,0 4 0,-1-1 0,1 0 0,1 0 0,-1 0 0,0 0 0,0 0 0,-3 3 0,3-3 0,-2 0 0,2 2 0,-2-1 0,-1 1 0,1 1 0,-1-3 0,-2 3 0,3-1 0,-3 1 0,2 10 0,1 21 0,-1 0 0,-7 77 0,3-66 0,-1 140 0,-4 96 0,4-277 0,1 1 0,-1 0 0,0 0 0,1-2 0,-3 2 0,0 0 0,2-2 0,-2 2 0,-3-2 0,3 2 0,1-2 0,-3-1 0,-1 1 0,3 0 0,-3-1 0,-2 0 0,2-2 0,-14 10 0,-19 11 0,1-6 0,-85 33 0,71-31 0,31-14 0,0 0 0,-3-3 0,3 0 0,1-3 0,-39 3 0,44-5 0,-1 0 0,0 0 0,1 3 0,-3 2 0,2-2 0,3 2 0,-3 0 0,0 0 0,0 2 0,-14 11 0,9-5 0,-2 2 0,-1-2 0,1-3 0,0-1 0,-2 2 0,1-4 0,-2-2 0,0 3 0,0-6 0,1 4 0,-1-6 0,0 2 0,0-4 0,-34-4 0,51 6 0,1-2 0,0-1 0,2 1 0,-2-1 0,3 1 0,-4-1 0,4-2 0,-3 0 0,2 0 0,0 0 0,1 1 0,-1-1 0,1 0 0,-1-3 0,0 3 0,4-3 0,-3 1 0,1-1 0,-1 0 0,2 1 0,0-1 0,2-2 0,-2 2 0,2-2 0,-2 2 0,3-2 0,-1 3 0,-2-20 0,-2-22 0,-1-2 0,5 4 0,1-4 0,7-65 0,0 42 0,-5-42 0,-3 44 0,19-136 0,-11 185 0,-3 0 0,3 4 0,3-4 0,0 2 0,-1-1 0,4 1 0,-1 1 0,-1 0 0,4 3 0,17-27 0,11-12 0,-31 39 0,0 1 0,3 2 0,0 1 0,16-20 0,63-51 0,-63 55 0,2 1 0,-1 2 0,49-30 0,19-4 0,206-132 0,-279 177 0,0 0 0,0 2 0,3 1 0,0 2 0,0 0 0,-1 2 0,4 0 0,-3 3 0,2 0 0,38 0 0,26 3 0,181 17 0,-262-13 0,0 4 0,-2-4 0,2 3 0,0-2 0,-3 2 0,3 2 0,-1-1 0,-1 1 0,1-2 0,-1 4 0,-1-1 0,0 0 0,0 2 0,-2-2 0,1 2 0,-1 0 0,12 20 0,71 66 0,-69-76 0,-1 1 0,-3-1 0,2 0 0,-2 2 0,-3 1 0,3 0 0,-6 3 0,4-1 0,-5 1 0,0-2 0,-1 1 0,0 3 0,8 53 0,-8-15 0,-2 0 0,-3-1 0,-3 1 0,-14 123 0,9-171 0,3 0 0,-3 0 0,1-1 0,-3 1 0,0-2 0,0 0 0,-3 2 0,3-3 0,-3 1 0,-2-1 0,2 0 0,-1 0 0,-1 1 0,0-4 0,-3 4 0,0-5 0,3 2 0,-5-3 0,2 3 0,-2-3 0,2 0 0,-2-2 0,0 2 0,-2-2 0,2-1 0,-1-1 0,-1 1 0,-34 6 0,-207 70 0,104-30 0,15 12 0,116-52 0,0-3 0,1 3 0,0-3 0,-1-2 0,0 0 0,-35 7 0,-301 32 0,263-34 0,2-3 0,-2-2 0,-120-13 0,74 2 0,135 6 0,-4-3 0,1 0 0,0-3 0,0 3 0,0-3 0,-1 3 0,1-2 0,3-1 0,-4-2 0,1 3 0,3-3 0,-3 0 0,2 2 0,-11-11 0,11 9 0,3-3 0,0 0 0,0 1 0,0-1 0,-1 1 0,1-1 0,3 0 0,-1-2 0,-2 2 0,3 1 0,-1-3 0,3 2 0,-2-2 0,2 2 0,-3-2 0,3-9 0,5-474 0,3 169 0,-11 231 0,1 42 0,7-93 0,-3 129 0,1-3 0,2 4 0,-3-4 0,4 2 0,-1 1 0,2 0 0,1 0 0,0-1 0,13-21 0,5 7 0,-1-1 0,3 1 0,40-33 0,-15 17 0,8-7 0,5 5 0,123-74 0,-93 65 0,0-22 0,-81 65 0,0-2 0,1 4 0,1-4 0,34-17 0,-14 10 0,2 1 0,-4-5 0,56-52 0,53-37 0,-111 95 0,3 1 0,-1 2 0,0 3 0,0 1 0,4 1 0,-1 0 0,-1 3 0,81-8 0,5 8 0,192 10 0,-118 5 0,-166-2 0,-3-1 0,1 3 0,-1 0 0,3 0 0,-3 3 0,0 2 0,-1 0 0,1 3 0,-3-4 0,0 7 0,1-1 0,-2 0 0,30 26 0,-19-11 0,-2 0 0,0 0 0,-5 3 0,2 3 0,-2 0 0,-3-2 0,-3 5 0,24 43 0,-36-56 0,1-1 0,-4 1 0,1-1 0,-3 1 0,0 1 0,0-2 0,-2 29 0,-8 198 0,-3-105 0,8-107 0,-3 0 0,1 1 0,-3-3 0,-3 3 0,-17 49 0,17-64 0,-2-4 0,0 0 0,-3 1 0,1 0 0,-1-2 0,-2 1 0,0-4 0,-3 3 0,-30 26 0,-10 14-88,48-48-3,0-3 0,-3 3 0,3-3-1,-3 1 1,1 0 0,-4-4 0,4 3-1,-4-2 1,5 0 0,-5-1 0,1 1-1,0-3 1,-23 8 0,-15-6-6735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04.1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08.5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1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13.7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17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22.8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26.4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31.8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20:35:34.7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2731 24575,'0'-33'0,"2"0"0,1 0 0,2 0 0,2 2 0,1-2 0,0 2 0,2 1 0,3-1 0,17-35 0,-20 46 0,3 0 0,0 2 0,-1-3 0,4 4 0,-4 1 0,6-2 0,-3 3 0,3 0 0,0 0 0,0 2 0,2 0 0,-2 1 0,41-16 0,37-21 0,49-17 0,-135 61 0,1 2 0,-1 1 0,0-1 0,0 1 0,0-1 0,1 3 0,1-2 0,-2 2 0,1 0 0,-1 2 0,15 1 0,-17-1 0,-3 3 0,3-2 0,-3 2 0,0-2 0,2 2 0,-2 0 0,1 0 0,-1 0 0,-3 0 0,3 0 0,0 0 0,0 3 0,-2-3 0,0 3 0,2-3 0,-3 2 0,1-2 0,-1 3 0,-2 0 0,3-3 0,-1 2 0,-2 1 0,0 0 0,3-3 0,-3 2 0,0 9 0,0 14 0,0-2 0,0 0 0,-3 3 0,-2-3 0,-7 35 0,9-48 0,-2 1 0,0-1 0,0 0 0,-3 1 0,3-1 0,-3 0 0,-2 0 0,3-2 0,-19 23 0,18-31 0,1 0 0,-1 2 0,1-1 0,-4-1 0,4 0 0,-1-3 0,-2 3 0,2-2 0,-2 2 0,3-2 0,-4-1 0,1-2 0,3 3 0,-4-3 0,1 2 0,0-2 0,2 0 0,-12-2 0,-23-1 0,0-2 0,-1-3 0,1-2 0,2 0 0,-2-3 0,2-2 0,-43-21 0,77 31 0,-1 0 0,0 0 0,1-2 0,-1 1 0,3-1 0,-2 2 0,1-3 0,1 0 0,-2 1 0,2-1 0,2 1 0,-2-4 0,0 4 0,2-1 0,1-2 0,-1 2 0,1-2 0,-1 3 0,-2-19 0,3-17 0,-1 2 0,3-2 0,5-46 0,-2 25 0,-3 34 0,2-3 0,1 2 0,2 1 0,0-1 0,3 0 0,2 1 0,0-1 0,0 1 0,3 2 0,-1 0 0,4 0 0,2 0 0,-3 2 0,5 1 0,-2 0 0,5 2 0,-3 0 0,31-23 0,-33 36 0,0 0 0,0 2 0,-1 0 0,4 1 0,-3 2 0,2 0 0,0-1 0,-2 4 0,2-1 0,1 3 0,19-2 0,105-13 0,67-26 0,-192 38 0,-2 3 0,2-2 0,1 2 0,-1 2 0,0-2 0,1 3 0,-4 2 0,32 5 0,-42-5 0,-2-2 0,3 2 0,-3-3 0,0 4 0,0-1 0,0 0 0,1 0 0,-1 0 0,0 0 0,0 0 0,-3 3 0,3-3 0,-2 0 0,2 2 0,-2-1 0,-1 1 0,1 1 0,-1-3 0,-2 3 0,3-1 0,-3 1 0,2 10 0,1 22 0,-1-1 0,-7 78 0,3-67 0,-1 141 0,-4 97 0,4-278 0,1 0 0,-1 0 0,0 0 0,1-2 0,-3 2 0,0 0 0,2-2 0,-2 2 0,-3-2 0,3 2 0,0-2 0,-2-1 0,-1 1 0,3 0 0,-3-1 0,-2 1 0,2-3 0,-14 10 0,-19 11 0,0-6 0,-84 33 0,70-30 0,32-15 0,0 0 0,-3-3 0,3 0 0,0-3 0,-38 3 0,44-5 0,-1 0 0,0 0 0,0 3 0,-2 2 0,2-2 0,3 2 0,-3 0 0,0 0 0,0 2 0,-15 11 0,10-5 0,-2 2 0,-1-2 0,1-3 0,0 0 0,-3 1 0,2-4 0,-2-2 0,0 3 0,0-6 0,0 4 0,0-6 0,0 2 0,0-4 0,-35-4 0,52 6 0,1-2 0,0-1 0,2 1 0,-2-1 0,3 1 0,-4-1 0,4-2 0,-3 0 0,2 0 0,0 0 0,1 0 0,-1 0 0,1 0 0,-1-3 0,0 3 0,3-3 0,-2 1 0,1-1 0,-1 0 0,2 1 0,0-1 0,2-2 0,-2 2 0,2-2 0,-2 2 0,3-2 0,-1 3 0,-2-21 0,-2-21 0,-1-2 0,5 3 0,1-3 0,7-66 0,0 43 0,-5-43 0,-3 44 0,19-136 0,-11 186 0,-3 0 0,3 3 0,3-3 0,0 2 0,-1-1 0,4 1 0,-1 1 0,0 0 0,3 2 0,17-26 0,11-12 0,-31 39 0,0 1 0,3 1 0,0 2 0,17-20 0,62-51 0,-62 54 0,1 2 0,-1 2 0,49-30 0,20-5 0,207-132 0,-281 178 0,1 0 0,-1 2 0,3 0 0,0 3 0,0 0 0,0 2 0,3 0 0,-3 3 0,2 0 0,39 0 0,25 3 0,183 17 0,-264-13 0,0 4 0,-1-4 0,1 3 0,0-2 0,-3 2 0,3 2 0,-1-1 0,-1 1 0,1-2 0,-1 5 0,-1-2 0,0 0 0,0 2 0,-2-2 0,2 2 0,-2 0 0,12 20 0,71 67 0,-68-77 0,-2 1 0,-3-1 0,2 0 0,-2 3 0,-3 0 0,3 0 0,-6 3 0,4-1 0,-4 1 0,-1-1 0,-1 0 0,0 3 0,8 54 0,-8-16 0,-2 0 0,-3 0 0,-3 0 0,-14 125 0,9-173 0,3 0 0,-3 0 0,1-1 0,-3 1 0,0-2 0,0 1 0,-3 1 0,3-3 0,-3 1 0,-2-1 0,2 0 0,-2 0 0,0 1 0,0-4 0,-3 4 0,0-4 0,3 1 0,-5-3 0,2 3 0,-2-3 0,2 0 0,-2-2 0,0 2 0,-3-2 0,3-1 0,-1-1 0,-1 1 0,-34 6 0,-209 71 0,105-31 0,15 13 0,117-53 0,0-3 0,0 3 0,1-3 0,-1-2 0,0 0 0,-36 7 0,-302 33 0,264-35 0,3-3 0,-3-2 0,-121-13 0,75 2 0,136 6 0,-4-3 0,1 0 0,0-3 0,0 3 0,0-3 0,-1 3 0,1-2 0,3-1 0,-4-2 0,1 3 0,3-3 0,-3 0 0,2 2 0,-12-12 0,12 10 0,3-3 0,0 0 0,0 1 0,0-1 0,-1 1 0,1-1 0,3 0 0,-1-2 0,-2 2 0,3 1 0,-1-3 0,3 2 0,-2-2 0,2 2 0,-3-2 0,3-10 0,5-476 0,3 170 0,-11 232 0,1 43 0,7-94 0,-3 130 0,1-3 0,2 3 0,-3-3 0,4 2 0,-1 1 0,2 0 0,1 0 0,0-1 0,14-22 0,4 8 0,-1-1 0,3 1 0,41-34 0,-16 18 0,8-7 0,6 4 0,123-73 0,-93 64 0,0-21 0,-82 64 0,0-1 0,1 4 0,1-4 0,34-17 0,-13 10 0,1 1 0,-4-6 0,57-51 0,53-38 0,-112 96 0,3 1 0,-1 2 0,1 3 0,-1 0 0,4 2 0,-1 0 0,0 3 0,81-8 0,4 8 0,195 10 0,-120 5 0,-167-2 0,-3-1 0,2 3 0,-2 0 0,3 0 0,-3 3 0,0 2 0,0 0 0,0 3 0,-3-3 0,0 6 0,1-1 0,-1 0 0,29 26 0,-19-11 0,-2 1 0,1-1 0,-6 3 0,2 3 0,-2 0 0,-3-1 0,-2 4 0,23 44 0,-36-57 0,1-1 0,-4 1 0,1-1 0,-3 1 0,0 2 0,0-3 0,-2 29 0,-8 200 0,-3-106 0,8-108 0,-3 1 0,1 0 0,-3-3 0,-3 3 0,-17 50 0,17-65 0,-2-4 0,0 1 0,-3 0 0,0 0 0,0-2 0,-2 1 0,0-4 0,-3 3 0,-30 27 0,-11 13-88,49-48-3,0-3 0,-3 3 0,3-3-1,-3 2 1,1-1 0,-4-4 0,4 3-1,-4-2 1,4 0 0,-4-1 0,1 1-1,0-3 1,-23 8 0,-16-6-6735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6:03:57.2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137 1061 24575,'0'-13'0,"1"0"0,0 0 0,1 0 0,1 1 0,0-1 0,0 1 0,1 0 0,1 0 0,7-14 0,-8 18 0,1 0 0,0 1 0,0-1 0,1 1 0,-1 1 0,2-1 0,-1 1 0,1 0 0,0 0 0,0 1 0,1 0 0,-1 0 0,16-6 0,15-8 0,19-7 0,-53 24 0,0 1 0,0 0 0,0 0 0,0 0 0,0 0 0,0 1 0,1-1 0,-1 1 0,0 0 0,0 1 0,6 0 0,-7 0 0,-1 1 0,1-1 0,-1 1 0,0-1 0,1 1 0,-1 0 0,0 0 0,0 0 0,-1 0 0,1 0 0,0 0 0,0 1 0,-1-1 0,0 1 0,1-1 0,-1 1 0,0-1 0,0 1 0,-1 0 0,1-1 0,0 1 0,-1 0 0,0 0 0,1-1 0,-1 1 0,0 3 0,0 6 0,0-1 0,0 0 0,-1 1 0,-1-1 0,-3 14 0,4-19 0,-1 0 0,0 0 0,0 0 0,-1 0 0,1 0 0,-1 0 0,-1 0 0,1-1 0,-7 9 0,7-12 0,0 0 0,0 1 0,0-1 0,-1 0 0,1 0 0,0-1 0,-1 1 0,1-1 0,-1 1 0,1-1 0,-1 0 0,0-1 0,1 1 0,-1-1 0,0 1 0,0-1 0,1 0 0,-5-1 0,-9 0 0,0-1 0,0-1 0,0-1 0,1 0 0,-1-1 0,1-1 0,-17-8 0,30 12 0,0 0 0,0 0 0,0-1 0,0 1 0,1-1 0,-1 1 0,1-1 0,0 0 0,-1 0 0,1 0 0,1 0 0,-1-1 0,0 1 0,1 0 0,0-1 0,0 1 0,0-1 0,0 1 0,-1-7 0,1-7 0,0 1 0,1-1 0,2-18 0,-1 10 0,-1 13 0,1-1 0,0 1 0,1 0 0,0 0 0,1 0 0,1 0 0,0 0 0,0 0 0,1 1 0,0 0 0,1 0 0,1 0 0,-1 1 0,2 0 0,-1 0 0,2 1 0,-1 0 0,12-9 0,-13 14 0,0 0 0,0 1 0,0 0 0,1 0 0,-1 1 0,1 0 0,0 0 0,-1 1 0,1 0 0,0 1 0,8-1 0,41-5 0,26-10 0,-75 15 0,-1 1 0,1-1 0,0 1 0,0 1 0,0-1 0,0 1 0,-1 1 0,12 2 0,-16-2 0,-1-1 0,1 1 0,-1-1 0,0 1 0,0 0 0,0 0 0,0 0 0,0 0 0,0 0 0,0 0 0,-1 1 0,1-1 0,-1 0 0,1 1 0,-1-1 0,0 1 0,0 0 0,0-1 0,-1 1 0,1 0 0,-1 0 0,1 4 0,0 9 0,0-1 0,-3 31 0,1-26 0,0 55 0,-2 38 0,2-109 0,0 0 0,0 0 0,0 0 0,0-1 0,-1 1 0,0 0 0,1-1 0,-1 1 0,-1-1 0,1 1 0,0-1 0,-1 0 0,0 0 0,1 0 0,-1 0 0,-1 0 0,1-1 0,-6 4 0,-7 4 0,0-2 0,-33 13 0,27-12 0,13-6 0,0 0 0,-1-1 0,1 0 0,0-1 0,-15 1 0,17-2 0,0 0 0,0 0 0,0 1 0,-1 1 0,1-1 0,1 1 0,-1 0 0,0 0 0,0 1 0,-6 4 0,4-2 0,-1 1 0,0-1 0,0-1 0,0 0 0,-1 0 0,1-1 0,-1-1 0,0 1 0,0-2 0,0 1 0,0-2 0,0 1 0,0-2 0,-14-1 0,21 2 0,0-1 0,0 0 0,1 0 0,-1 0 0,1 0 0,-1 0 0,1-1 0,-1 0 0,1 0 0,0 0 0,0 0 0,0 0 0,0 0 0,0-1 0,0 1 0,1-1 0,-1 0 0,1 0 0,-1 0 0,1 0 0,0 0 0,1-1 0,-1 1 0,1-1 0,-1 1 0,1-1 0,0 1 0,-1-8 0,-1-8 0,0-1 0,2 1 0,0-1 0,3-26 0,0 17 0,-2-17 0,-1 17 0,7-53 0,-4 73 0,-1 0 0,1 1 0,1-1 0,0 1 0,0-1 0,1 1 0,0 0 0,0 0 0,1 1 0,7-10 0,4-5 0,-12 15 0,0 1 0,1 0 0,0 1 0,7-8 0,24-20 0,-24 21 0,0 1 0,0 1 0,19-12 0,8-2 0,81-52 0,-110 70 0,0 0 0,0 1 0,1 0 0,0 1 0,0 0 0,0 1 0,1 0 0,-1 1 0,1 0 0,15 0 0,10 1 0,72 7 0,-104-5 0,0 1 0,0-1 0,0 1 0,0-1 0,-1 1 0,1 1 0,0-1 0,-1 1 0,1-1 0,-1 2 0,0-1 0,0 0 0,0 1 0,-1-1 0,1 1 0,-1 0 0,5 8 0,28 26 0,-27-30 0,-1 0 0,-1 0 0,1 0 0,-1 1 0,-1 0 0,1 0 0,-2 1 0,1 0 0,-1 0 0,-1 0 0,0 0 0,0 1 0,3 21 0,-3-6 0,-1 0 0,-1 0 0,-1 0 0,-6 49 0,4-68 0,1 0 0,-1 0 0,0 0 0,-1 0 0,0-1 0,0 1 0,-1 0 0,1-1 0,-1 0 0,-1 0 0,1 0 0,-1 0 0,0 0 0,0-1 0,-1 1 0,0-1 0,1 0 0,-2-1 0,1 1 0,-1-1 0,1 0 0,-1-1 0,0 1 0,-1-1 0,1 0 0,0-1 0,-1 1 0,-13 2 0,-82 28 0,41-12 0,6 5 0,46-21 0,0-1 0,0 1 0,0-1 0,0-1 0,0 0 0,-14 3 0,-119 13 0,104-14 0,1-1 0,-1-1 0,-48-5 0,30 1 0,53 2 0,-1-1 0,0 0 0,0-1 0,0 1 0,0-1 0,0 1 0,0-1 0,1 0 0,-1-1 0,0 1 0,1-1 0,-1 0 0,1 1 0,-5-5 0,5 4 0,1-1 0,0 0 0,0 0 0,0 0 0,0 0 0,0 0 0,1 0 0,0-1 0,-1 1 0,1 0 0,0-1 0,1 1 0,-1-1 0,1 1 0,-1-1 0,1-4 0,2-187 0,1 67 0,-4 91 0,0 17 0,3-37 0,-1 51 0,0-1 0,1 1 0,-1-1 0,1 1 0,0 0 0,1 0 0,0 0 0,0 0 0,6-9 0,1 3 0,0 0 0,1 0 0,16-13 0,-6 7 0,3-3 0,2 2 0,49-29 0,-37 25 0,0-8 0,-32 25 0,0 0 0,0 1 0,1-1 0,13-7 0,-5 4 0,0 0 0,-1-2 0,22-20 0,21-15 0,-44 38 0,1 0 0,0 1 0,0 1 0,0 0 0,1 1 0,0 0 0,0 1 0,32-3 0,1 3 0,77 4 0,-47 2 0,-66-1 0,-1 0 0,1 1 0,-1 0 0,1 0 0,-1 1 0,0 1 0,0 0 0,0 1 0,-1-1 0,0 2 0,0 0 0,0 0 0,11 10 0,-7-4 0,-1 0 0,0 0 0,-2 1 0,1 1 0,-1 0 0,-1 0 0,-1 1 0,9 18 0,-14-23 0,0 0 0,-1 0 0,0 0 0,-1 0 0,0 1 0,0-1 0,-1 11 0,-3 79 0,-1-42 0,3-42 0,-1 0 0,0 0 0,-1-1 0,-1 1 0,-7 20 0,7-26 0,-1-1 0,0 0 0,-1 0 0,0 0 0,0-1 0,-1 1 0,0-2 0,-1 1 0,-12 11 0,-4 5-88,19-19-3,0-1 0,-1 1 0,1-1-1,-1 1 1,0-1 0,-1-1 0,1 1-1,-1-1 1,1 0 0,-1 0 0,0 0-1,0-1 1,-9 3 0,-6-2-6735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BE94-3BE1-EC79-76B8-3ECB7786E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65C45-D7C7-4733-07B8-167AE1057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9B3C-CFED-EF4A-2B72-DF3C8259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57E28-D133-019D-7A30-1B985398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A3D7-B056-D0DC-7177-A47F5370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7981-4054-8BC1-B51F-B639C251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17080-57C5-0A83-04D3-CB5BA6922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E6C39-EFCC-385D-9F37-401E373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FD4F-DB72-2BC1-7D57-3275B11A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F46D-EE76-5F9A-DF69-79CF6803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2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49DFE-3CB6-FD0B-35E6-DE616800E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63A99-FA10-7FCF-32E6-891C83A1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DECE8-4C3E-6CB3-A244-70C24A06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D8CC8-0060-A5E3-408F-A2CC705B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80879-9BC0-FC38-B4C5-4368E7DB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3000-2487-65E2-D484-251CC902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216A-832F-72AB-0EB7-55836C3EC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AAA09-2B08-6995-0701-2E0B2A43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9B0BF-1B64-8D78-1273-CBE59810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6A9E3-1951-E258-84AA-05A94591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A856-F13D-E986-AAE8-9B63028E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15A92-AC21-343E-E152-D636C530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C8AF-0C3F-14C8-5CC0-E7A25D24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1F9F1-85B1-2938-61AA-D8D661BB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27F6-1CC9-5063-F28A-63A491C7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F099-1117-2EA2-193B-DB2691AF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4FE2-D8DB-5C46-C560-BCAB3C66C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A6F02-2FA9-3480-7227-16FCD2A6B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D2A11-5550-270D-A445-48C851C2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76BE3-21C1-F3F2-ECAE-2B0AC403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2D0F6-0DEE-A1A6-B05D-50AADB66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9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AA3-14B3-B410-1E91-3A257315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BB497-BACD-31D5-2832-3F1788098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E1B2-9D26-6196-D54D-FB8C1794F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0BD12-950F-8BA7-4743-A414ACE78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EE1-E47D-E75D-F9D8-667D4F5FA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98FA5-EEDC-8C4F-B063-BF1AF429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DADBC-FC6F-2875-60FE-CAD93A5E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B1160D-A885-A1D9-E97E-67944A53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7A78-1BEE-0CF0-4C76-BD93E938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43724-677B-08A2-D379-0A113ADB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93D6A-0EE5-E8D8-80CC-59A1F148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F1494-C96D-5E43-392C-C507DFCF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2A3DE-AF69-5D76-2200-021435CD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0BC80-5B28-A3A7-F902-C7A05FB3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A0B46-FF3A-A645-8077-112954DF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DE65-22A4-E9B3-3717-3B7456E4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7126-D701-611F-B10D-7F5D049C6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A4EB2-1AF0-0F58-C571-AB74583A0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2CD11-983F-076A-F2DD-8C9A8F80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2DAC8-AA0D-1453-509B-A23C21BC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B98C8-E0AA-9FA1-43B9-6E0AC7C3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1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2E92-A13D-34A8-1CE5-C58F104A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1B45E0-5712-43A3-9E5D-8A98A3471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4CC1C-6C02-99F1-15EE-2DB67DF25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3B2BF-E8F6-7A4B-3CB2-A49A525A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435D2-FF8C-A28F-039B-A5CD1BF7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AF774-2260-A5A3-3315-73EBC183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8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BB95A-D298-1C1B-7E5A-36EB97D9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E40F2-E529-BB30-379E-FECB43A0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BA21F-C84D-9DB4-46B4-F3E401437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CF8E-DCEE-4103-AC93-7A85F40DDCAB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FD26D-99C8-38E9-7EBF-E757CB2FA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50F5D-5760-6A4C-43C7-1A6AC5937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48C88-07E1-4238-B9C8-A77316C7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3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1.xml"/><Relationship Id="rId18" Type="http://schemas.openxmlformats.org/officeDocument/2006/relationships/customXml" Target="../ink/ink14.xml"/><Relationship Id="rId26" Type="http://schemas.openxmlformats.org/officeDocument/2006/relationships/customXml" Target="../ink/ink22.xml"/><Relationship Id="rId39" Type="http://schemas.openxmlformats.org/officeDocument/2006/relationships/customXml" Target="../ink/ink35.xml"/><Relationship Id="rId3" Type="http://schemas.openxmlformats.org/officeDocument/2006/relationships/image" Target="../media/image4.png"/><Relationship Id="rId21" Type="http://schemas.openxmlformats.org/officeDocument/2006/relationships/customXml" Target="../ink/ink17.xml"/><Relationship Id="rId34" Type="http://schemas.openxmlformats.org/officeDocument/2006/relationships/customXml" Target="../ink/ink30.xml"/><Relationship Id="rId42" Type="http://schemas.openxmlformats.org/officeDocument/2006/relationships/image" Target="../media/image6.svg"/><Relationship Id="rId7" Type="http://schemas.openxmlformats.org/officeDocument/2006/relationships/customXml" Target="../ink/ink7.xml"/><Relationship Id="rId12" Type="http://schemas.openxmlformats.org/officeDocument/2006/relationships/image" Target="../media/image4.svg"/><Relationship Id="rId17" Type="http://schemas.openxmlformats.org/officeDocument/2006/relationships/customXml" Target="../ink/ink13.xml"/><Relationship Id="rId25" Type="http://schemas.openxmlformats.org/officeDocument/2006/relationships/customXml" Target="../ink/ink21.xml"/><Relationship Id="rId33" Type="http://schemas.openxmlformats.org/officeDocument/2006/relationships/customXml" Target="../ink/ink29.xml"/><Relationship Id="rId38" Type="http://schemas.openxmlformats.org/officeDocument/2006/relationships/customXml" Target="../ink/ink34.xml"/><Relationship Id="rId2" Type="http://schemas.openxmlformats.org/officeDocument/2006/relationships/customXml" Target="../ink/ink3.xml"/><Relationship Id="rId16" Type="http://schemas.openxmlformats.org/officeDocument/2006/relationships/image" Target="../media/image8.png"/><Relationship Id="rId20" Type="http://schemas.openxmlformats.org/officeDocument/2006/relationships/customXml" Target="../ink/ink16.xml"/><Relationship Id="rId29" Type="http://schemas.openxmlformats.org/officeDocument/2006/relationships/customXml" Target="../ink/ink25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11" Type="http://schemas.openxmlformats.org/officeDocument/2006/relationships/image" Target="../media/image3.png"/><Relationship Id="rId24" Type="http://schemas.openxmlformats.org/officeDocument/2006/relationships/customXml" Target="../ink/ink20.xml"/><Relationship Id="rId32" Type="http://schemas.openxmlformats.org/officeDocument/2006/relationships/customXml" Target="../ink/ink28.xml"/><Relationship Id="rId37" Type="http://schemas.openxmlformats.org/officeDocument/2006/relationships/customXml" Target="../ink/ink33.xml"/><Relationship Id="rId40" Type="http://schemas.openxmlformats.org/officeDocument/2006/relationships/image" Target="../media/image9.png"/><Relationship Id="rId5" Type="http://schemas.openxmlformats.org/officeDocument/2006/relationships/customXml" Target="../ink/ink5.xml"/><Relationship Id="rId15" Type="http://schemas.openxmlformats.org/officeDocument/2006/relationships/customXml" Target="../ink/ink12.xml"/><Relationship Id="rId23" Type="http://schemas.openxmlformats.org/officeDocument/2006/relationships/customXml" Target="../ink/ink19.xml"/><Relationship Id="rId28" Type="http://schemas.openxmlformats.org/officeDocument/2006/relationships/customXml" Target="../ink/ink24.xml"/><Relationship Id="rId36" Type="http://schemas.openxmlformats.org/officeDocument/2006/relationships/customXml" Target="../ink/ink32.xml"/><Relationship Id="rId10" Type="http://schemas.openxmlformats.org/officeDocument/2006/relationships/customXml" Target="../ink/ink10.xml"/><Relationship Id="rId19" Type="http://schemas.openxmlformats.org/officeDocument/2006/relationships/customXml" Target="../ink/ink15.xml"/><Relationship Id="rId31" Type="http://schemas.openxmlformats.org/officeDocument/2006/relationships/customXml" Target="../ink/ink27.xml"/><Relationship Id="rId4" Type="http://schemas.openxmlformats.org/officeDocument/2006/relationships/customXml" Target="../ink/ink4.xml"/><Relationship Id="rId9" Type="http://schemas.openxmlformats.org/officeDocument/2006/relationships/customXml" Target="../ink/ink9.xml"/><Relationship Id="rId14" Type="http://schemas.openxmlformats.org/officeDocument/2006/relationships/image" Target="../media/image7.png"/><Relationship Id="rId22" Type="http://schemas.openxmlformats.org/officeDocument/2006/relationships/customXml" Target="../ink/ink18.xml"/><Relationship Id="rId27" Type="http://schemas.openxmlformats.org/officeDocument/2006/relationships/customXml" Target="../ink/ink23.xml"/><Relationship Id="rId30" Type="http://schemas.openxmlformats.org/officeDocument/2006/relationships/customXml" Target="../ink/ink26.xml"/><Relationship Id="rId35" Type="http://schemas.openxmlformats.org/officeDocument/2006/relationships/customXml" Target="../ink/ink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image" Target="../media/image13.png"/><Relationship Id="rId7" Type="http://schemas.openxmlformats.org/officeDocument/2006/relationships/customXml" Target="../ink/ink44.xml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3.xml"/><Relationship Id="rId11" Type="http://schemas.openxmlformats.org/officeDocument/2006/relationships/customXml" Target="../ink/ink48.xml"/><Relationship Id="rId5" Type="http://schemas.openxmlformats.org/officeDocument/2006/relationships/customXml" Target="../ink/ink42.xml"/><Relationship Id="rId10" Type="http://schemas.openxmlformats.org/officeDocument/2006/relationships/customXml" Target="../ink/ink47.xml"/><Relationship Id="rId4" Type="http://schemas.openxmlformats.org/officeDocument/2006/relationships/customXml" Target="../ink/ink41.xml"/><Relationship Id="rId9" Type="http://schemas.openxmlformats.org/officeDocument/2006/relationships/customXml" Target="../ink/ink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oysters on a metal surface&#10;&#10;Description automatically generated">
            <a:extLst>
              <a:ext uri="{FF2B5EF4-FFF2-40B4-BE49-F238E27FC236}">
                <a16:creationId xmlns:a16="http://schemas.microsoft.com/office/drawing/2014/main" id="{4584650D-E00B-7A91-4581-2C353E83C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r="8211" b="114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C2567-88F8-A56E-373A-F56D43BD2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Non-destructive sampling of eastern oyster, </a:t>
            </a:r>
            <a:r>
              <a:rPr lang="en-US" sz="4400" i="1" dirty="0">
                <a:solidFill>
                  <a:schemeClr val="bg1"/>
                </a:solidFill>
              </a:rPr>
              <a:t>Crassostrea virginica </a:t>
            </a:r>
            <a:r>
              <a:rPr lang="en-US" sz="4400" dirty="0">
                <a:solidFill>
                  <a:schemeClr val="bg1"/>
                </a:solidFill>
              </a:rPr>
              <a:t>mantle tissue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63C70-0E31-DA7C-2E8E-2752C197B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1300">
                <a:solidFill>
                  <a:schemeClr val="bg1"/>
                </a:solidFill>
              </a:rPr>
              <a:t>Kathryn Markey Lundgren and Dina Proestou</a:t>
            </a:r>
          </a:p>
          <a:p>
            <a:pPr algn="l"/>
            <a:r>
              <a:rPr lang="en-US" sz="1300">
                <a:solidFill>
                  <a:schemeClr val="bg1"/>
                </a:solidFill>
              </a:rPr>
              <a:t>USDA ARS Shellfish Genetics Lab</a:t>
            </a:r>
          </a:p>
          <a:p>
            <a:pPr algn="l"/>
            <a:r>
              <a:rPr lang="en-US" sz="1300">
                <a:solidFill>
                  <a:schemeClr val="bg1"/>
                </a:solidFill>
              </a:rPr>
              <a:t>NACE Oyster Genomics Workshop </a:t>
            </a:r>
          </a:p>
          <a:p>
            <a:pPr algn="l"/>
            <a:r>
              <a:rPr lang="en-US" sz="1300">
                <a:solidFill>
                  <a:schemeClr val="bg1"/>
                </a:solidFill>
              </a:rPr>
              <a:t>January 10, 2024</a:t>
            </a:r>
          </a:p>
          <a:p>
            <a:pPr algn="l"/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5F52420-F72D-6DA2-7FAD-EA6AC3F53B77}"/>
                  </a:ext>
                </a:extLst>
              </p14:cNvPr>
              <p14:cNvContentPartPr/>
              <p14:nvPr/>
            </p14:nvContentPartPr>
            <p14:xfrm>
              <a:off x="262080" y="6278238"/>
              <a:ext cx="431800" cy="382587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5F52420-F72D-6DA2-7FAD-EA6AC3F53B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099" y="6269257"/>
                <a:ext cx="449402" cy="4001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7654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clams in a plastic container&#10;&#10;Description automatically generated">
            <a:extLst>
              <a:ext uri="{FF2B5EF4-FFF2-40B4-BE49-F238E27FC236}">
                <a16:creationId xmlns:a16="http://schemas.microsoft.com/office/drawing/2014/main" id="{BAE038D0-D947-ECAD-4805-DFC608337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33390" b="2"/>
          <a:stretch/>
        </p:blipFill>
        <p:spPr>
          <a:xfrm rot="5400000">
            <a:off x="1296507" y="-11764"/>
            <a:ext cx="2702558" cy="4013020"/>
          </a:xfrm>
          <a:prstGeom prst="rect">
            <a:avLst/>
          </a:prstGeom>
        </p:spPr>
      </p:pic>
      <p:pic>
        <p:nvPicPr>
          <p:cNvPr id="6" name="Picture 5" descr="A plastic container with shells in it&#10;&#10;Description automatically generated">
            <a:extLst>
              <a:ext uri="{FF2B5EF4-FFF2-40B4-BE49-F238E27FC236}">
                <a16:creationId xmlns:a16="http://schemas.microsoft.com/office/drawing/2014/main" id="{D01DD322-ABB9-BB9C-8D50-953C9EEDE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r="-1" b="9827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Picture 3" descr="A group of containers with oysters&#10;&#10;Description automatically generated">
            <a:extLst>
              <a:ext uri="{FF2B5EF4-FFF2-40B4-BE49-F238E27FC236}">
                <a16:creationId xmlns:a16="http://schemas.microsoft.com/office/drawing/2014/main" id="{C2947714-57DA-7B1E-A2DA-3BE68E282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3052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15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37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1F69D-A227-0712-1E18-F77AA519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50543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Large-scale anesthesia</a:t>
            </a:r>
          </a:p>
        </p:txBody>
      </p:sp>
      <p:pic>
        <p:nvPicPr>
          <p:cNvPr id="3" name="IMG_0280 (1)">
            <a:hlinkClick r:id="" action="ppaction://media"/>
            <a:extLst>
              <a:ext uri="{FF2B5EF4-FFF2-40B4-BE49-F238E27FC236}">
                <a16:creationId xmlns:a16="http://schemas.microsoft.com/office/drawing/2014/main" id="{862A255B-C4AD-0A59-0FD0-56F2B3549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0482" y="298450"/>
            <a:ext cx="3521867" cy="6261100"/>
          </a:xfrm>
          <a:prstGeom prst="rect">
            <a:avLst/>
          </a:prstGeom>
        </p:spPr>
      </p:pic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Rectangle 372">
            <a:extLst>
              <a:ext uri="{FF2B5EF4-FFF2-40B4-BE49-F238E27FC236}">
                <a16:creationId xmlns:a16="http://schemas.microsoft.com/office/drawing/2014/main" id="{0FB8E6CF-61A1-4A48-ADE0-5AE823AF1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F7C2B2-6F1E-30AE-865D-663BE758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ADFCB7-1755-3792-5448-D801BC8A2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8" y="1749756"/>
            <a:ext cx="4586513" cy="364771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2019 the USDA ARS Shellfish Genetics lab developed a simple non-destructive sampling method for oyster tissue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used for a variety of applications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Physiological: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bserve gonad development during broodstock conditioning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Pathological: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 of pathogens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rack pathogen load in disease-challenged animals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Genomic: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enotype selected oysters for estimating breeding values 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holding a syringe and a shell">
            <a:extLst>
              <a:ext uri="{FF2B5EF4-FFF2-40B4-BE49-F238E27FC236}">
                <a16:creationId xmlns:a16="http://schemas.microsoft.com/office/drawing/2014/main" id="{FA1753A0-852F-0CF0-949C-8AEB2FE5A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FBCD42-7F67-C68B-DC3D-123A58885E08}"/>
                  </a:ext>
                </a:extLst>
              </p14:cNvPr>
              <p14:cNvContentPartPr/>
              <p14:nvPr/>
            </p14:nvContentPartPr>
            <p14:xfrm>
              <a:off x="406400" y="6184353"/>
              <a:ext cx="431800" cy="382587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FBCD42-7F67-C68B-DC3D-123A58885E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419" y="6175372"/>
                <a:ext cx="449402" cy="4001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620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6A22DFF-34CF-0BA5-B5A2-43161797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45" y="-49770"/>
            <a:ext cx="2362200" cy="79500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7A31D6-AE0D-603B-AA5B-E2CD9C2ED9FB}"/>
              </a:ext>
            </a:extLst>
          </p:cNvPr>
          <p:cNvSpPr txBox="1"/>
          <p:nvPr/>
        </p:nvSpPr>
        <p:spPr>
          <a:xfrm>
            <a:off x="6930036" y="1856345"/>
            <a:ext cx="524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Remove oysters from anesthetic bath &amp; place on trays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6874298-0383-4528-D649-4893F0EEB7C7}"/>
              </a:ext>
            </a:extLst>
          </p:cNvPr>
          <p:cNvSpPr txBox="1"/>
          <p:nvPr/>
        </p:nvSpPr>
        <p:spPr>
          <a:xfrm>
            <a:off x="5592952" y="4429743"/>
            <a:ext cx="665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800" dirty="0">
                <a:solidFill>
                  <a:schemeClr val="accent2"/>
                </a:solidFill>
              </a:rPr>
              <a:t>Gently remove ~4-7mm of mantle tissue with scalpel &amp; forceps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78C16C8-9978-7208-D39C-50424B6EBADF}"/>
              </a:ext>
            </a:extLst>
          </p:cNvPr>
          <p:cNvSpPr txBox="1"/>
          <p:nvPr/>
        </p:nvSpPr>
        <p:spPr>
          <a:xfrm>
            <a:off x="7486590" y="6334167"/>
            <a:ext cx="389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800" dirty="0">
                <a:solidFill>
                  <a:schemeClr val="accent2"/>
                </a:solidFill>
              </a:rPr>
              <a:t>Return oysters to tank for recovery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B0D82-C00C-5715-95FA-2166B9DB0B66}"/>
              </a:ext>
            </a:extLst>
          </p:cNvPr>
          <p:cNvSpPr txBox="1"/>
          <p:nvPr/>
        </p:nvSpPr>
        <p:spPr>
          <a:xfrm>
            <a:off x="430976" y="1856345"/>
            <a:ext cx="379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45-60 minutes of air exposure on trays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13E36A-3927-E7D5-E0CA-814D8E9F868C}"/>
              </a:ext>
            </a:extLst>
          </p:cNvPr>
          <p:cNvSpPr txBox="1"/>
          <p:nvPr/>
        </p:nvSpPr>
        <p:spPr>
          <a:xfrm>
            <a:off x="5323673" y="572240"/>
            <a:ext cx="1544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2-day protocol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147CF-3FAE-EBA4-DFD4-3CA9EABC2888}"/>
              </a:ext>
            </a:extLst>
          </p:cNvPr>
          <p:cNvSpPr txBox="1"/>
          <p:nvPr/>
        </p:nvSpPr>
        <p:spPr>
          <a:xfrm>
            <a:off x="4277502" y="1087490"/>
            <a:ext cx="7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Day 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75C07F-6AF8-EC7A-7F10-07452E53918B}"/>
              </a:ext>
            </a:extLst>
          </p:cNvPr>
          <p:cNvCxnSpPr/>
          <p:nvPr/>
        </p:nvCxnSpPr>
        <p:spPr>
          <a:xfrm flipH="1">
            <a:off x="4879668" y="1003677"/>
            <a:ext cx="993913" cy="5073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130A08-D85B-98DE-6B1F-9BBBEEB14102}"/>
              </a:ext>
            </a:extLst>
          </p:cNvPr>
          <p:cNvCxnSpPr/>
          <p:nvPr/>
        </p:nvCxnSpPr>
        <p:spPr>
          <a:xfrm>
            <a:off x="6370156" y="960950"/>
            <a:ext cx="571500" cy="5152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7B5FF43-B2FB-1169-1D7D-A2C3CDD4B705}"/>
              </a:ext>
            </a:extLst>
          </p:cNvPr>
          <p:cNvSpPr txBox="1"/>
          <p:nvPr/>
        </p:nvSpPr>
        <p:spPr>
          <a:xfrm>
            <a:off x="7011023" y="1107495"/>
            <a:ext cx="7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Day 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964B60-711E-660A-AC4F-2F42BCA2D3A1}"/>
              </a:ext>
            </a:extLst>
          </p:cNvPr>
          <p:cNvSpPr txBox="1"/>
          <p:nvPr/>
        </p:nvSpPr>
        <p:spPr>
          <a:xfrm>
            <a:off x="66628" y="4171091"/>
            <a:ext cx="57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5% (w/v) Epsom Salt bath (15ppt seawater) overnight w/ air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D5CC1A-2489-9B07-9E55-FE02C52DAF06}"/>
              </a:ext>
            </a:extLst>
          </p:cNvPr>
          <p:cNvGrpSpPr/>
          <p:nvPr/>
        </p:nvGrpSpPr>
        <p:grpSpPr>
          <a:xfrm>
            <a:off x="496172" y="2299201"/>
            <a:ext cx="3444130" cy="1248765"/>
            <a:chOff x="7279288" y="349125"/>
            <a:chExt cx="3444130" cy="12487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C02B32-7817-DF74-72AD-EAB856DC0A0F}"/>
                </a:ext>
              </a:extLst>
            </p:cNvPr>
            <p:cNvSpPr/>
            <p:nvPr/>
          </p:nvSpPr>
          <p:spPr>
            <a:xfrm>
              <a:off x="8215832" y="349125"/>
              <a:ext cx="2507586" cy="12487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6BE9CF-446E-AED7-DF1B-889A3E33C51C}"/>
                    </a:ext>
                  </a:extLst>
                </p14:cNvPr>
                <p14:cNvContentPartPr/>
                <p14:nvPr/>
              </p14:nvContentPartPr>
              <p14:xfrm>
                <a:off x="8365468" y="501605"/>
                <a:ext cx="432720" cy="383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6BE9CF-446E-AED7-DF1B-889A3E33C51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56468" y="492965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D0D6816-190A-42D8-24CE-E68C75312E5B}"/>
                    </a:ext>
                  </a:extLst>
                </p14:cNvPr>
                <p14:cNvContentPartPr/>
                <p14:nvPr/>
              </p14:nvContentPartPr>
              <p14:xfrm>
                <a:off x="8955918" y="508577"/>
                <a:ext cx="432720" cy="383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D0D6816-190A-42D8-24CE-E68C75312E5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946918" y="499937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4C19FE9-9CFB-DBC3-A319-E470862403DE}"/>
                    </a:ext>
                  </a:extLst>
                </p14:cNvPr>
                <p14:cNvContentPartPr/>
                <p14:nvPr/>
              </p14:nvContentPartPr>
              <p14:xfrm>
                <a:off x="9530180" y="501605"/>
                <a:ext cx="432720" cy="383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4C19FE9-9CFB-DBC3-A319-E470862403D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21180" y="492965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4E47D3E-2C0D-21C1-03C9-4CA60A12CEAD}"/>
                    </a:ext>
                  </a:extLst>
                </p14:cNvPr>
                <p14:cNvContentPartPr/>
                <p14:nvPr/>
              </p14:nvContentPartPr>
              <p14:xfrm>
                <a:off x="10149156" y="508577"/>
                <a:ext cx="432720" cy="383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4E47D3E-2C0D-21C1-03C9-4CA60A12CEA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140156" y="499937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C4E86C1-43E5-81DF-D9EE-DA7AEBB50EC3}"/>
                    </a:ext>
                  </a:extLst>
                </p14:cNvPr>
                <p14:cNvContentPartPr/>
                <p14:nvPr/>
              </p14:nvContentPartPr>
              <p14:xfrm>
                <a:off x="8365468" y="993226"/>
                <a:ext cx="432720" cy="383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C4E86C1-43E5-81DF-D9EE-DA7AEBB50EC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56468" y="984586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467672D-8A28-CDB0-2FB2-F92C400D22A7}"/>
                    </a:ext>
                  </a:extLst>
                </p14:cNvPr>
                <p14:cNvContentPartPr/>
                <p14:nvPr/>
              </p14:nvContentPartPr>
              <p14:xfrm>
                <a:off x="8955918" y="1000198"/>
                <a:ext cx="432720" cy="38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467672D-8A28-CDB0-2FB2-F92C400D22A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946918" y="991558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8FE1498-2DA8-CFE5-21DA-0A7388D320E5}"/>
                    </a:ext>
                  </a:extLst>
                </p14:cNvPr>
                <p14:cNvContentPartPr/>
                <p14:nvPr/>
              </p14:nvContentPartPr>
              <p14:xfrm>
                <a:off x="9530180" y="993226"/>
                <a:ext cx="432720" cy="383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8FE1498-2DA8-CFE5-21DA-0A7388D320E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21180" y="984586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B2BB092-4522-B10A-B7CA-BD438A5FCCB4}"/>
                    </a:ext>
                  </a:extLst>
                </p14:cNvPr>
                <p14:cNvContentPartPr/>
                <p14:nvPr/>
              </p14:nvContentPartPr>
              <p14:xfrm>
                <a:off x="10149156" y="1000198"/>
                <a:ext cx="432720" cy="383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B2BB092-4522-B10A-B7CA-BD438A5FCCB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140156" y="991558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4" name="Graphic 13" descr="Stopwatch with solid fill">
              <a:extLst>
                <a:ext uri="{FF2B5EF4-FFF2-40B4-BE49-F238E27FC236}">
                  <a16:creationId xmlns:a16="http://schemas.microsoft.com/office/drawing/2014/main" id="{F9220B47-069C-23CB-7D96-3BC1B83CF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79288" y="526612"/>
              <a:ext cx="795002" cy="795002"/>
            </a:xfrm>
            <a:prstGeom prst="rect">
              <a:avLst/>
            </a:prstGeom>
          </p:spPr>
        </p:pic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E1B568-51CB-4ADC-9672-ADF330353767}"/>
              </a:ext>
            </a:extLst>
          </p:cNvPr>
          <p:cNvCxnSpPr>
            <a:cxnSpLocks/>
          </p:cNvCxnSpPr>
          <p:nvPr/>
        </p:nvCxnSpPr>
        <p:spPr>
          <a:xfrm>
            <a:off x="2480055" y="3596801"/>
            <a:ext cx="0" cy="5462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5F60290-B0CF-F445-E8FF-67B90C55F1F3}"/>
              </a:ext>
            </a:extLst>
          </p:cNvPr>
          <p:cNvGrpSpPr/>
          <p:nvPr/>
        </p:nvGrpSpPr>
        <p:grpSpPr>
          <a:xfrm>
            <a:off x="2634198" y="4671217"/>
            <a:ext cx="1892725" cy="1994914"/>
            <a:chOff x="287819" y="3803363"/>
            <a:chExt cx="1472286" cy="169716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4A6682F-157C-AFE2-8149-A576379A669C}"/>
                </a:ext>
              </a:extLst>
            </p:cNvPr>
            <p:cNvSpPr/>
            <p:nvPr/>
          </p:nvSpPr>
          <p:spPr>
            <a:xfrm>
              <a:off x="287819" y="3803363"/>
              <a:ext cx="1472286" cy="1697167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991307E-82FD-5D39-843A-48D1B2F9CB14}"/>
                </a:ext>
              </a:extLst>
            </p:cNvPr>
            <p:cNvCxnSpPr/>
            <p:nvPr/>
          </p:nvCxnSpPr>
          <p:spPr>
            <a:xfrm>
              <a:off x="298096" y="4124325"/>
              <a:ext cx="14620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BD1A220-71A6-8A6A-C9B7-C3F09FD8C8EF}"/>
                    </a:ext>
                  </a:extLst>
                </p14:cNvPr>
                <p14:cNvContentPartPr/>
                <p14:nvPr/>
              </p14:nvContentPartPr>
              <p14:xfrm>
                <a:off x="415681" y="4451435"/>
                <a:ext cx="215900" cy="191294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BD1A220-71A6-8A6A-C9B7-C3F09FD8C8E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8698" y="4443795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372CE66-487D-6E86-204F-A4972EFB6D5F}"/>
                    </a:ext>
                  </a:extLst>
                </p14:cNvPr>
                <p14:cNvContentPartPr/>
                <p14:nvPr/>
              </p14:nvContentPartPr>
              <p14:xfrm>
                <a:off x="704218" y="4464464"/>
                <a:ext cx="215900" cy="191294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372CE66-487D-6E86-204F-A4972EFB6D5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7235" y="4456824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00E5635-188C-790F-C4E2-2CF5FCCF193E}"/>
                    </a:ext>
                  </a:extLst>
                </p14:cNvPr>
                <p14:cNvContentPartPr/>
                <p14:nvPr/>
              </p14:nvContentPartPr>
              <p14:xfrm>
                <a:off x="1047980" y="4451435"/>
                <a:ext cx="215900" cy="191294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00E5635-188C-790F-C4E2-2CF5FCCF193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0997" y="4443795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9" name="Connector: Curved 78">
              <a:extLst>
                <a:ext uri="{FF2B5EF4-FFF2-40B4-BE49-F238E27FC236}">
                  <a16:creationId xmlns:a16="http://schemas.microsoft.com/office/drawing/2014/main" id="{0C44F5EF-E1B1-22CF-FA0B-AABA2EC0CC3D}"/>
                </a:ext>
              </a:extLst>
            </p:cNvPr>
            <p:cNvSpPr/>
            <p:nvPr/>
          </p:nvSpPr>
          <p:spPr>
            <a:xfrm rot="5400000" flipV="1">
              <a:off x="1480140" y="4356900"/>
              <a:ext cx="0" cy="0"/>
            </a:xfrm>
            <a:prstGeom prst="curvedConnector5">
              <a:avLst>
                <a:gd name="adj1" fmla="val 478889"/>
                <a:gd name="adj2" fmla="val -286243"/>
                <a:gd name="adj3" fmla="val -317778"/>
              </a:avLst>
            </a:prstGeom>
            <a:solidFill>
              <a:srgbClr val="FFFFFF">
                <a:alpha val="5000"/>
              </a:srgbClr>
            </a:solidFill>
            <a:ln w="180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5DAE7A4-AFBA-9C6B-9559-200F2F9713CD}"/>
                    </a:ext>
                  </a:extLst>
                </p14:cNvPr>
                <p14:cNvContentPartPr/>
                <p14:nvPr/>
              </p14:nvContentPartPr>
              <p14:xfrm>
                <a:off x="1392033" y="4464464"/>
                <a:ext cx="215900" cy="191294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5DAE7A4-AFBA-9C6B-9559-200F2F9713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85050" y="4456824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6307E3-6F59-7D1E-E8D8-0D6A1ABA3ACC}"/>
                </a:ext>
              </a:extLst>
            </p:cNvPr>
            <p:cNvCxnSpPr/>
            <p:nvPr/>
          </p:nvCxnSpPr>
          <p:spPr>
            <a:xfrm>
              <a:off x="298096" y="4671217"/>
              <a:ext cx="14620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0339C6A-A4D6-C83C-BE66-EA2DD54F58B9}"/>
                    </a:ext>
                  </a:extLst>
                </p14:cNvPr>
                <p14:cNvContentPartPr/>
                <p14:nvPr/>
              </p14:nvContentPartPr>
              <p14:xfrm>
                <a:off x="415681" y="5227833"/>
                <a:ext cx="215900" cy="191294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0339C6A-A4D6-C83C-BE66-EA2DD54F58B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8698" y="522019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49D5983-C252-BBC1-A3C9-E4E0EA4BCF3E}"/>
                    </a:ext>
                  </a:extLst>
                </p14:cNvPr>
                <p14:cNvContentPartPr/>
                <p14:nvPr/>
              </p14:nvContentPartPr>
              <p14:xfrm>
                <a:off x="706761" y="5241213"/>
                <a:ext cx="215900" cy="191294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49D5983-C252-BBC1-A3C9-E4E0EA4BCF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9778" y="523357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BACB000-FE9F-7F25-F9D4-0E4AC63731F9}"/>
                    </a:ext>
                  </a:extLst>
                </p14:cNvPr>
                <p14:cNvContentPartPr/>
                <p14:nvPr/>
              </p14:nvContentPartPr>
              <p14:xfrm>
                <a:off x="1087893" y="5226573"/>
                <a:ext cx="215900" cy="191294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BACB000-FE9F-7F25-F9D4-0E4AC63731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0910" y="521893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2D76DFE-C0EB-FCD7-3709-0E57C97985A4}"/>
                    </a:ext>
                  </a:extLst>
                </p14:cNvPr>
                <p14:cNvContentPartPr/>
                <p14:nvPr/>
              </p14:nvContentPartPr>
              <p14:xfrm>
                <a:off x="1431655" y="5232859"/>
                <a:ext cx="215900" cy="191294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2D76DFE-C0EB-FCD7-3709-0E57C97985A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672" y="5225219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FB2FD39-9ADD-B9CC-9EAB-A9BC258E62C5}"/>
              </a:ext>
            </a:extLst>
          </p:cNvPr>
          <p:cNvGrpSpPr/>
          <p:nvPr/>
        </p:nvGrpSpPr>
        <p:grpSpPr>
          <a:xfrm>
            <a:off x="529056" y="4654843"/>
            <a:ext cx="1892725" cy="1994914"/>
            <a:chOff x="287819" y="3803363"/>
            <a:chExt cx="1472286" cy="169716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28E52CF-9A2A-4726-EC2A-1506F3E1D3A0}"/>
                </a:ext>
              </a:extLst>
            </p:cNvPr>
            <p:cNvSpPr/>
            <p:nvPr/>
          </p:nvSpPr>
          <p:spPr>
            <a:xfrm>
              <a:off x="287819" y="3803363"/>
              <a:ext cx="1472286" cy="1697167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09878BE-86EF-528F-E3E2-63772463C96D}"/>
                </a:ext>
              </a:extLst>
            </p:cNvPr>
            <p:cNvCxnSpPr/>
            <p:nvPr/>
          </p:nvCxnSpPr>
          <p:spPr>
            <a:xfrm>
              <a:off x="298096" y="4124325"/>
              <a:ext cx="14620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5AF5D49-021E-6F78-CAD0-48BCC6D8F79D}"/>
                    </a:ext>
                  </a:extLst>
                </p14:cNvPr>
                <p14:cNvContentPartPr/>
                <p14:nvPr/>
              </p14:nvContentPartPr>
              <p14:xfrm>
                <a:off x="415681" y="4451435"/>
                <a:ext cx="215900" cy="191294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5AF5D49-021E-6F78-CAD0-48BCC6D8F79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8698" y="4443795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2AB73D5-C10B-8C8A-71BC-66D4B264F3A4}"/>
                    </a:ext>
                  </a:extLst>
                </p14:cNvPr>
                <p14:cNvContentPartPr/>
                <p14:nvPr/>
              </p14:nvContentPartPr>
              <p14:xfrm>
                <a:off x="704218" y="4464464"/>
                <a:ext cx="215900" cy="191294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2AB73D5-C10B-8C8A-71BC-66D4B264F3A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7235" y="4456824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1D90445-358F-268F-B096-5027CDB13B42}"/>
                    </a:ext>
                  </a:extLst>
                </p14:cNvPr>
                <p14:cNvContentPartPr/>
                <p14:nvPr/>
              </p14:nvContentPartPr>
              <p14:xfrm>
                <a:off x="1047980" y="4451435"/>
                <a:ext cx="215900" cy="191294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1D90445-358F-268F-B096-5027CDB13B4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0997" y="4443795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2" name="Connector: Curved 91">
              <a:extLst>
                <a:ext uri="{FF2B5EF4-FFF2-40B4-BE49-F238E27FC236}">
                  <a16:creationId xmlns:a16="http://schemas.microsoft.com/office/drawing/2014/main" id="{15082C9F-D813-3DB2-81DE-0E55E6EE980D}"/>
                </a:ext>
              </a:extLst>
            </p:cNvPr>
            <p:cNvSpPr/>
            <p:nvPr/>
          </p:nvSpPr>
          <p:spPr>
            <a:xfrm rot="5400000" flipV="1">
              <a:off x="1480140" y="4356900"/>
              <a:ext cx="0" cy="0"/>
            </a:xfrm>
            <a:prstGeom prst="curvedConnector5">
              <a:avLst>
                <a:gd name="adj1" fmla="val 478889"/>
                <a:gd name="adj2" fmla="val -286243"/>
                <a:gd name="adj3" fmla="val -317778"/>
              </a:avLst>
            </a:prstGeom>
            <a:solidFill>
              <a:srgbClr val="FFFFFF">
                <a:alpha val="5000"/>
              </a:srgbClr>
            </a:solidFill>
            <a:ln w="180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10CC789-A29B-C329-69CE-A2E27F05F598}"/>
                    </a:ext>
                  </a:extLst>
                </p14:cNvPr>
                <p14:cNvContentPartPr/>
                <p14:nvPr/>
              </p14:nvContentPartPr>
              <p14:xfrm>
                <a:off x="1392033" y="4464464"/>
                <a:ext cx="215900" cy="191294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10CC789-A29B-C329-69CE-A2E27F05F59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85050" y="4456824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A4FC084-78D8-E3D9-A4BD-B7A6E2ECEEF2}"/>
                </a:ext>
              </a:extLst>
            </p:cNvPr>
            <p:cNvCxnSpPr/>
            <p:nvPr/>
          </p:nvCxnSpPr>
          <p:spPr>
            <a:xfrm>
              <a:off x="298096" y="4671217"/>
              <a:ext cx="14620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93053DB-18CB-76A1-BF2A-51F11864EE89}"/>
                    </a:ext>
                  </a:extLst>
                </p14:cNvPr>
                <p14:cNvContentPartPr/>
                <p14:nvPr/>
              </p14:nvContentPartPr>
              <p14:xfrm>
                <a:off x="415681" y="5227833"/>
                <a:ext cx="215900" cy="191294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93053DB-18CB-76A1-BF2A-51F11864EE8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8698" y="522019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D6BAC64-9EC4-D041-34BE-4A7EBE958563}"/>
                    </a:ext>
                  </a:extLst>
                </p14:cNvPr>
                <p14:cNvContentPartPr/>
                <p14:nvPr/>
              </p14:nvContentPartPr>
              <p14:xfrm>
                <a:off x="706761" y="5241213"/>
                <a:ext cx="215900" cy="191294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D6BAC64-9EC4-D041-34BE-4A7EBE95856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9778" y="523357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1D9C2A6-126B-BFE2-2531-5021CDB0E765}"/>
                    </a:ext>
                  </a:extLst>
                </p14:cNvPr>
                <p14:cNvContentPartPr/>
                <p14:nvPr/>
              </p14:nvContentPartPr>
              <p14:xfrm>
                <a:off x="1087893" y="5226573"/>
                <a:ext cx="215900" cy="191294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1D9C2A6-126B-BFE2-2531-5021CDB0E76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0910" y="5218933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1DA76D4-1956-A664-D11A-378DD82FCB02}"/>
                    </a:ext>
                  </a:extLst>
                </p14:cNvPr>
                <p14:cNvContentPartPr/>
                <p14:nvPr/>
              </p14:nvContentPartPr>
              <p14:xfrm>
                <a:off x="1431655" y="5232859"/>
                <a:ext cx="215900" cy="191294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1DA76D4-1956-A664-D11A-378DD82FCB0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672" y="5225219"/>
                  <a:ext cx="229586" cy="20626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66B627E-1071-760D-57D0-AB16A10084BA}"/>
              </a:ext>
            </a:extLst>
          </p:cNvPr>
          <p:cNvGrpSpPr/>
          <p:nvPr/>
        </p:nvGrpSpPr>
        <p:grpSpPr>
          <a:xfrm>
            <a:off x="8377306" y="2299201"/>
            <a:ext cx="2507586" cy="1248765"/>
            <a:chOff x="1052281" y="2455251"/>
            <a:chExt cx="2507586" cy="1248765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2EBEBEB-271B-C3B8-FD83-F9D9F0F614F1}"/>
                </a:ext>
              </a:extLst>
            </p:cNvPr>
            <p:cNvSpPr/>
            <p:nvPr/>
          </p:nvSpPr>
          <p:spPr>
            <a:xfrm>
              <a:off x="1052281" y="2455251"/>
              <a:ext cx="2507586" cy="12487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D8CE100-29C9-1B76-CE2E-129FDA71FCD6}"/>
                    </a:ext>
                  </a:extLst>
                </p14:cNvPr>
                <p14:cNvContentPartPr/>
                <p14:nvPr/>
              </p14:nvContentPartPr>
              <p14:xfrm>
                <a:off x="1201917" y="2607731"/>
                <a:ext cx="432720" cy="3834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D8CE100-29C9-1B76-CE2E-129FDA71FCD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92917" y="2599091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CBAF036-39FA-AF31-3084-294E89BA7AA3}"/>
                    </a:ext>
                  </a:extLst>
                </p14:cNvPr>
                <p14:cNvContentPartPr/>
                <p14:nvPr/>
              </p14:nvContentPartPr>
              <p14:xfrm>
                <a:off x="1792367" y="2614703"/>
                <a:ext cx="432720" cy="383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CBAF036-39FA-AF31-3084-294E89BA7AA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83367" y="2606063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C884CB6-3DB3-28E7-4433-43D74EE81714}"/>
                    </a:ext>
                  </a:extLst>
                </p14:cNvPr>
                <p14:cNvContentPartPr/>
                <p14:nvPr/>
              </p14:nvContentPartPr>
              <p14:xfrm>
                <a:off x="2366629" y="2607731"/>
                <a:ext cx="432720" cy="383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C884CB6-3DB3-28E7-4433-43D74EE8171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57629" y="2599091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8358555-B2BF-96C6-E9BD-1955DEBF8F5E}"/>
                    </a:ext>
                  </a:extLst>
                </p14:cNvPr>
                <p14:cNvContentPartPr/>
                <p14:nvPr/>
              </p14:nvContentPartPr>
              <p14:xfrm>
                <a:off x="2985605" y="2614703"/>
                <a:ext cx="432720" cy="383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8358555-B2BF-96C6-E9BD-1955DEBF8F5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76605" y="2606063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EF28227-FB76-7258-A24E-1FFB597AEFAA}"/>
                    </a:ext>
                  </a:extLst>
                </p14:cNvPr>
                <p14:cNvContentPartPr/>
                <p14:nvPr/>
              </p14:nvContentPartPr>
              <p14:xfrm>
                <a:off x="1201917" y="3099352"/>
                <a:ext cx="432720" cy="383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EF28227-FB76-7258-A24E-1FFB597AEFA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92917" y="3090712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3714AEA-C9F4-4C05-E9F9-5DD81344E44A}"/>
                    </a:ext>
                  </a:extLst>
                </p14:cNvPr>
                <p14:cNvContentPartPr/>
                <p14:nvPr/>
              </p14:nvContentPartPr>
              <p14:xfrm>
                <a:off x="1792367" y="3106324"/>
                <a:ext cx="432720" cy="383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3714AEA-C9F4-4C05-E9F9-5DD81344E44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83367" y="3097684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B0B58A0-35CC-2DF0-9551-93F069AC4640}"/>
                    </a:ext>
                  </a:extLst>
                </p14:cNvPr>
                <p14:cNvContentPartPr/>
                <p14:nvPr/>
              </p14:nvContentPartPr>
              <p14:xfrm>
                <a:off x="2366629" y="3099352"/>
                <a:ext cx="432720" cy="383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B0B58A0-35CC-2DF0-9551-93F069AC464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57629" y="3090712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EEF2227-E0CB-36BB-10DF-50D8E249A28E}"/>
                    </a:ext>
                  </a:extLst>
                </p14:cNvPr>
                <p14:cNvContentPartPr/>
                <p14:nvPr/>
              </p14:nvContentPartPr>
              <p14:xfrm>
                <a:off x="2985605" y="3106324"/>
                <a:ext cx="432720" cy="383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EEF2227-E0CB-36BB-10DF-50D8E249A28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76605" y="3097684"/>
                  <a:ext cx="450360" cy="4010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7E17DA7-20B8-5248-0304-E7221AF887E2}"/>
              </a:ext>
            </a:extLst>
          </p:cNvPr>
          <p:cNvCxnSpPr>
            <a:cxnSpLocks/>
          </p:cNvCxnSpPr>
          <p:nvPr/>
        </p:nvCxnSpPr>
        <p:spPr>
          <a:xfrm>
            <a:off x="9774664" y="3596801"/>
            <a:ext cx="0" cy="6755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9401E8B-60E3-DC01-8EE8-45F55F252B45}"/>
                  </a:ext>
                </a:extLst>
              </p14:cNvPr>
              <p14:cNvContentPartPr/>
              <p14:nvPr/>
            </p14:nvContentPartPr>
            <p14:xfrm>
              <a:off x="9187430" y="4799075"/>
              <a:ext cx="887337" cy="786206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9401E8B-60E3-DC01-8EE8-45F55F252B4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178805" y="4790088"/>
                <a:ext cx="904947" cy="803821"/>
              </a:xfrm>
              <a:prstGeom prst="rect">
                <a:avLst/>
              </a:prstGeom>
            </p:spPr>
          </p:pic>
        </mc:Fallback>
      </mc:AlternateContent>
      <p:pic>
        <p:nvPicPr>
          <p:cNvPr id="117" name="Graphic 116" descr="Bubbles outline">
            <a:extLst>
              <a:ext uri="{FF2B5EF4-FFF2-40B4-BE49-F238E27FC236}">
                <a16:creationId xmlns:a16="http://schemas.microsoft.com/office/drawing/2014/main" id="{7A424570-F4AF-33BF-61FB-86AF3E5A347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431385" y="5841602"/>
            <a:ext cx="462725" cy="462725"/>
          </a:xfrm>
          <a:prstGeom prst="rect">
            <a:avLst/>
          </a:prstGeom>
        </p:spPr>
      </p:pic>
      <p:pic>
        <p:nvPicPr>
          <p:cNvPr id="118" name="Graphic 117" descr="Bubbles outline">
            <a:extLst>
              <a:ext uri="{FF2B5EF4-FFF2-40B4-BE49-F238E27FC236}">
                <a16:creationId xmlns:a16="http://schemas.microsoft.com/office/drawing/2014/main" id="{B60652D0-D3B5-18D8-B55F-BE54B3BDB64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747918" y="5668674"/>
            <a:ext cx="462725" cy="462725"/>
          </a:xfrm>
          <a:prstGeom prst="rect">
            <a:avLst/>
          </a:prstGeom>
        </p:spPr>
      </p:pic>
      <p:pic>
        <p:nvPicPr>
          <p:cNvPr id="119" name="Graphic 118" descr="Bubbles outline">
            <a:extLst>
              <a:ext uri="{FF2B5EF4-FFF2-40B4-BE49-F238E27FC236}">
                <a16:creationId xmlns:a16="http://schemas.microsoft.com/office/drawing/2014/main" id="{8A2A97A5-E2E7-71B8-9E71-4693162C19A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372435" y="5831526"/>
            <a:ext cx="462725" cy="462725"/>
          </a:xfrm>
          <a:prstGeom prst="rect">
            <a:avLst/>
          </a:prstGeom>
        </p:spPr>
      </p:pic>
      <p:pic>
        <p:nvPicPr>
          <p:cNvPr id="120" name="Graphic 119" descr="Bubbles outline">
            <a:extLst>
              <a:ext uri="{FF2B5EF4-FFF2-40B4-BE49-F238E27FC236}">
                <a16:creationId xmlns:a16="http://schemas.microsoft.com/office/drawing/2014/main" id="{36BBE6E6-2A64-EB00-7565-6F43D3C7AD9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710006" y="5668674"/>
            <a:ext cx="462725" cy="462725"/>
          </a:xfrm>
          <a:prstGeom prst="rect">
            <a:avLst/>
          </a:prstGeom>
        </p:spPr>
      </p:pic>
      <p:pic>
        <p:nvPicPr>
          <p:cNvPr id="121" name="Graphic 120" descr="Bubbles outline">
            <a:extLst>
              <a:ext uri="{FF2B5EF4-FFF2-40B4-BE49-F238E27FC236}">
                <a16:creationId xmlns:a16="http://schemas.microsoft.com/office/drawing/2014/main" id="{D309D424-2E7F-4EF0-33E2-8351CA275FC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729169" y="5020684"/>
            <a:ext cx="462725" cy="462725"/>
          </a:xfrm>
          <a:prstGeom prst="rect">
            <a:avLst/>
          </a:prstGeom>
        </p:spPr>
      </p:pic>
      <p:pic>
        <p:nvPicPr>
          <p:cNvPr id="122" name="Graphic 121" descr="Bubbles outline">
            <a:extLst>
              <a:ext uri="{FF2B5EF4-FFF2-40B4-BE49-F238E27FC236}">
                <a16:creationId xmlns:a16="http://schemas.microsoft.com/office/drawing/2014/main" id="{7973B190-0238-1F1C-10A9-5F2AA3C1B54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745231" y="5050698"/>
            <a:ext cx="462725" cy="462725"/>
          </a:xfrm>
          <a:prstGeom prst="rect">
            <a:avLst/>
          </a:prstGeom>
        </p:spPr>
      </p:pic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5A640C9-5C83-376F-3479-B8BEFA222376}"/>
              </a:ext>
            </a:extLst>
          </p:cNvPr>
          <p:cNvCxnSpPr>
            <a:cxnSpLocks/>
          </p:cNvCxnSpPr>
          <p:nvPr/>
        </p:nvCxnSpPr>
        <p:spPr>
          <a:xfrm>
            <a:off x="9774664" y="5585281"/>
            <a:ext cx="0" cy="6755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2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ms with red writing on them on a metal surface&#10;&#10;Description automatically generated">
            <a:extLst>
              <a:ext uri="{FF2B5EF4-FFF2-40B4-BE49-F238E27FC236}">
                <a16:creationId xmlns:a16="http://schemas.microsoft.com/office/drawing/2014/main" id="{D6D51D80-3E95-D326-9E52-6923267A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1" r="50000"/>
          <a:stretch/>
        </p:blipFill>
        <p:spPr>
          <a:xfrm>
            <a:off x="2724150" y="301646"/>
            <a:ext cx="5862845" cy="4575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4D7F6B-8DDA-9CDB-465F-445522FC8661}"/>
              </a:ext>
            </a:extLst>
          </p:cNvPr>
          <p:cNvSpPr/>
          <p:nvPr/>
        </p:nvSpPr>
        <p:spPr>
          <a:xfrm rot="8684001">
            <a:off x="6998329" y="3284869"/>
            <a:ext cx="348172" cy="2198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EDDEFC-E2A5-EFAA-F5F1-1A93EEAFA4E1}"/>
              </a:ext>
            </a:extLst>
          </p:cNvPr>
          <p:cNvCxnSpPr>
            <a:cxnSpLocks/>
          </p:cNvCxnSpPr>
          <p:nvPr/>
        </p:nvCxnSpPr>
        <p:spPr>
          <a:xfrm flipV="1">
            <a:off x="5892800" y="3581399"/>
            <a:ext cx="1087162" cy="18571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B00655-C128-3DC1-713E-6335EFE46F2C}"/>
              </a:ext>
            </a:extLst>
          </p:cNvPr>
          <p:cNvSpPr txBox="1"/>
          <p:nvPr/>
        </p:nvSpPr>
        <p:spPr>
          <a:xfrm>
            <a:off x="3352529" y="5438596"/>
            <a:ext cx="8414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Carefully cut a small (4-7mm) section with scalpel and remove with forceps</a:t>
            </a:r>
          </a:p>
          <a:p>
            <a:r>
              <a:rPr lang="en-US" dirty="0">
                <a:solidFill>
                  <a:schemeClr val="bg1"/>
                </a:solidFill>
              </a:rPr>
              <a:t>Place tissue into 95% ethanol or </a:t>
            </a:r>
            <a:r>
              <a:rPr lang="en-US" dirty="0" err="1">
                <a:solidFill>
                  <a:schemeClr val="bg1"/>
                </a:solidFill>
              </a:rPr>
              <a:t>RNAlater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After 24 </a:t>
            </a:r>
            <a:r>
              <a:rPr lang="en-US" dirty="0" err="1">
                <a:solidFill>
                  <a:schemeClr val="bg1"/>
                </a:solidFill>
              </a:rPr>
              <a:t>hrs</a:t>
            </a:r>
            <a:r>
              <a:rPr lang="en-US" dirty="0">
                <a:solidFill>
                  <a:schemeClr val="bg1"/>
                </a:solidFill>
              </a:rPr>
              <a:t> in solution, DNA or RNA can be extracted</a:t>
            </a:r>
          </a:p>
          <a:p>
            <a:r>
              <a:rPr lang="en-US" dirty="0">
                <a:solidFill>
                  <a:schemeClr val="bg1"/>
                </a:solidFill>
              </a:rPr>
              <a:t>In most situations the entire biopsy will be needed to recover sufficient DNA/RNA yields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009FDD4-EA57-CA47-0C0B-5E9F479B8845}"/>
                  </a:ext>
                </a:extLst>
              </p14:cNvPr>
              <p14:cNvContentPartPr/>
              <p14:nvPr/>
            </p14:nvContentPartPr>
            <p14:xfrm>
              <a:off x="317500" y="6256338"/>
              <a:ext cx="431800" cy="382587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009FDD4-EA57-CA47-0C0B-5E9F479B88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519" y="6247357"/>
                <a:ext cx="449402" cy="4001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141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EB1D-6D4E-FC77-7FE5-7C9394A1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Validation: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93E2F7-0AEF-D09F-5F0D-F547A8E08BA4}"/>
                  </a:ext>
                </a:extLst>
              </p14:cNvPr>
              <p14:cNvContentPartPr/>
              <p14:nvPr/>
            </p14:nvContentPartPr>
            <p14:xfrm>
              <a:off x="10788606" y="5543551"/>
              <a:ext cx="1098594" cy="973386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93E2F7-0AEF-D09F-5F0D-F547A8E08B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79622" y="5534565"/>
                <a:ext cx="1116203" cy="9909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780A46C-D687-FC25-B887-924BB1973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78387"/>
              </p:ext>
            </p:extLst>
          </p:nvPr>
        </p:nvGraphicFramePr>
        <p:xfrm>
          <a:off x="3476198" y="1246909"/>
          <a:ext cx="6425184" cy="5155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2138">
                  <a:extLst>
                    <a:ext uri="{9D8B030D-6E8A-4147-A177-3AD203B41FA5}">
                      <a16:colId xmlns:a16="http://schemas.microsoft.com/office/drawing/2014/main" val="236481770"/>
                    </a:ext>
                  </a:extLst>
                </a:gridCol>
                <a:gridCol w="1450919">
                  <a:extLst>
                    <a:ext uri="{9D8B030D-6E8A-4147-A177-3AD203B41FA5}">
                      <a16:colId xmlns:a16="http://schemas.microsoft.com/office/drawing/2014/main" val="1378299382"/>
                    </a:ext>
                  </a:extLst>
                </a:gridCol>
                <a:gridCol w="1142127">
                  <a:extLst>
                    <a:ext uri="{9D8B030D-6E8A-4147-A177-3AD203B41FA5}">
                      <a16:colId xmlns:a16="http://schemas.microsoft.com/office/drawing/2014/main" val="2772603875"/>
                    </a:ext>
                  </a:extLst>
                </a:gridCol>
              </a:tblGrid>
              <a:tr h="1288937">
                <a:tc>
                  <a:txBody>
                    <a:bodyPr/>
                    <a:lstStyle/>
                    <a:p>
                      <a:r>
                        <a:rPr lang="en-US" sz="2000" dirty="0"/>
                        <a:t>Treatment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reps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#/rep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80941"/>
                  </a:ext>
                </a:extLst>
              </a:tr>
              <a:tr h="1288937">
                <a:tc>
                  <a:txBody>
                    <a:bodyPr/>
                    <a:lstStyle/>
                    <a:p>
                      <a:r>
                        <a:rPr lang="en-US" sz="2000" dirty="0"/>
                        <a:t>Control (CONT)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913469"/>
                  </a:ext>
                </a:extLst>
              </a:tr>
              <a:tr h="1288937">
                <a:tc>
                  <a:txBody>
                    <a:bodyPr/>
                    <a:lstStyle/>
                    <a:p>
                      <a:r>
                        <a:rPr lang="en-US" sz="2000" dirty="0"/>
                        <a:t>Epsom only (E)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617288"/>
                  </a:ext>
                </a:extLst>
              </a:tr>
              <a:tr h="1288937">
                <a:tc>
                  <a:txBody>
                    <a:bodyPr/>
                    <a:lstStyle/>
                    <a:p>
                      <a:r>
                        <a:rPr lang="en-US" sz="2000" dirty="0"/>
                        <a:t>Epsom + biopsy (EB)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182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05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9CCB4-B7E6-D709-86FC-E5F07BE3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Gaping Success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FF4AD-60DE-8DFA-DF50-911509EA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18" y="1300735"/>
            <a:ext cx="8626763" cy="5192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886A1D-D558-6013-9630-16FDB7E72E3C}"/>
                  </a:ext>
                </a:extLst>
              </p14:cNvPr>
              <p14:cNvContentPartPr/>
              <p14:nvPr/>
            </p14:nvContentPartPr>
            <p14:xfrm rot="10800000">
              <a:off x="11007736" y="179387"/>
              <a:ext cx="904835" cy="80168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886A1D-D558-6013-9630-16FDB7E72E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0998738" y="170387"/>
                <a:ext cx="922471" cy="8193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304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827-1D25-162E-A966-0FA68C2E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Survival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02C3C3-85C5-ED38-A82C-6A363A949F80}"/>
                  </a:ext>
                </a:extLst>
              </p14:cNvPr>
              <p14:cNvContentPartPr/>
              <p14:nvPr/>
            </p14:nvContentPartPr>
            <p14:xfrm rot="10582933">
              <a:off x="10927107" y="138423"/>
              <a:ext cx="1092496" cy="96795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02C3C3-85C5-ED38-A82C-6A363A949F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582933">
                <a:off x="10918111" y="129424"/>
                <a:ext cx="1110129" cy="985593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F9B70F0-A7BB-4CB8-04A6-1390527B7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291" y="1491596"/>
            <a:ext cx="8320711" cy="50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117DA-AB8C-46C9-8344-21C06255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121" y="1932478"/>
            <a:ext cx="6935759" cy="3134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Once we determined this method to be safe and reliable, we decided to use it for all dermo challenges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560911"/>
            <a:ext cx="3581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7CEFB9-5672-4FC6-981B-C8DA3FE0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610600" y="1560911"/>
            <a:ext cx="3581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048" y="5286237"/>
            <a:ext cx="1218895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ACAD8F-ABEC-3300-C2B8-510D13336F64}"/>
                  </a:ext>
                </a:extLst>
              </p14:cNvPr>
              <p14:cNvContentPartPr/>
              <p14:nvPr/>
            </p14:nvContentPartPr>
            <p14:xfrm>
              <a:off x="248449" y="5680854"/>
              <a:ext cx="1098594" cy="973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ACAD8F-ABEC-3300-C2B8-510D13336F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465" y="5671868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D99D47-473B-D74F-23E8-5FB06AE71AD4}"/>
                  </a:ext>
                </a:extLst>
              </p14:cNvPr>
              <p14:cNvContentPartPr/>
              <p14:nvPr/>
            </p14:nvContentPartPr>
            <p14:xfrm>
              <a:off x="2814977" y="5705477"/>
              <a:ext cx="1098594" cy="97338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D99D47-473B-D74F-23E8-5FB06AE71A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5993" y="5696491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83B4897-0A1D-05F5-D1A8-8334E82D54BE}"/>
                  </a:ext>
                </a:extLst>
              </p14:cNvPr>
              <p14:cNvContentPartPr/>
              <p14:nvPr/>
            </p14:nvContentPartPr>
            <p14:xfrm>
              <a:off x="1563983" y="5695951"/>
              <a:ext cx="1098594" cy="97338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83B4897-0A1D-05F5-D1A8-8334E82D54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4999" y="5686965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D7C453-71CA-8571-F7C5-6297D866D744}"/>
                  </a:ext>
                </a:extLst>
              </p14:cNvPr>
              <p14:cNvContentPartPr/>
              <p14:nvPr/>
            </p14:nvContentPartPr>
            <p14:xfrm>
              <a:off x="10941006" y="5695951"/>
              <a:ext cx="1098594" cy="97338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D7C453-71CA-8571-F7C5-6297D866D7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32022" y="5686965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17BE9A-6B36-8933-F570-00746DFBB59F}"/>
                  </a:ext>
                </a:extLst>
              </p14:cNvPr>
              <p14:cNvContentPartPr/>
              <p14:nvPr/>
            </p14:nvContentPartPr>
            <p14:xfrm>
              <a:off x="4182669" y="5705477"/>
              <a:ext cx="1098594" cy="97338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17BE9A-6B36-8933-F570-00746DFBB5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3685" y="5696491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D29FF8-6F9B-AAB1-BBF3-B4A7512BBD98}"/>
                  </a:ext>
                </a:extLst>
              </p14:cNvPr>
              <p14:cNvContentPartPr/>
              <p14:nvPr/>
            </p14:nvContentPartPr>
            <p14:xfrm>
              <a:off x="5515677" y="5695951"/>
              <a:ext cx="1098594" cy="97338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D29FF8-6F9B-AAB1-BBF3-B4A7512BBD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6693" y="5686965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675125-C44D-C6F0-1835-D2D5FB2C124F}"/>
                  </a:ext>
                </a:extLst>
              </p14:cNvPr>
              <p14:cNvContentPartPr/>
              <p14:nvPr/>
            </p14:nvContentPartPr>
            <p14:xfrm>
              <a:off x="6867496" y="5695951"/>
              <a:ext cx="1098594" cy="97338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675125-C44D-C6F0-1835-D2D5FB2C12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512" y="5686965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FF350D9-DCEF-F483-C27F-409DE44B1D81}"/>
                  </a:ext>
                </a:extLst>
              </p14:cNvPr>
              <p14:cNvContentPartPr/>
              <p14:nvPr/>
            </p14:nvContentPartPr>
            <p14:xfrm>
              <a:off x="8256179" y="5705477"/>
              <a:ext cx="1098594" cy="973386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FF350D9-DCEF-F483-C27F-409DE44B1D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47195" y="5696491"/>
                <a:ext cx="1116203" cy="990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BEB938-3BAE-BF40-F4AA-9693FEAEB71A}"/>
                  </a:ext>
                </a:extLst>
              </p14:cNvPr>
              <p14:cNvContentPartPr/>
              <p14:nvPr/>
            </p14:nvContentPartPr>
            <p14:xfrm>
              <a:off x="9623871" y="5695951"/>
              <a:ext cx="1098594" cy="97338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BEB938-3BAE-BF40-F4AA-9693FEAEB7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14887" y="5686965"/>
                <a:ext cx="1116203" cy="9909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354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lastic containers with food in them&#10;&#10;Description automatically generated">
            <a:extLst>
              <a:ext uri="{FF2B5EF4-FFF2-40B4-BE49-F238E27FC236}">
                <a16:creationId xmlns:a16="http://schemas.microsoft.com/office/drawing/2014/main" id="{49F4416D-F01C-B3E1-7643-AE7F9924D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2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4" name="Picture 3" descr="A person on a ladder holding a bucket of water&#10;&#10;Description automatically generated">
            <a:extLst>
              <a:ext uri="{FF2B5EF4-FFF2-40B4-BE49-F238E27FC236}">
                <a16:creationId xmlns:a16="http://schemas.microsoft.com/office/drawing/2014/main" id="{B6A47C54-9D39-ACA8-3A7A-F0F8B5BF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07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8" name="Picture 7" descr="A room with plastic containers&#10;&#10;Description automatically generated">
            <a:extLst>
              <a:ext uri="{FF2B5EF4-FFF2-40B4-BE49-F238E27FC236}">
                <a16:creationId xmlns:a16="http://schemas.microsoft.com/office/drawing/2014/main" id="{086EDFC0-D774-F03D-0D51-4372DC9D8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r="29883"/>
          <a:stretch/>
        </p:blipFill>
        <p:spPr>
          <a:xfrm rot="5400000">
            <a:off x="5395050" y="61050"/>
            <a:ext cx="5571066" cy="67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78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716</TotalTime>
  <Words>245</Words>
  <Application>Microsoft Office PowerPoint</Application>
  <PresentationFormat>Widescreen</PresentationFormat>
  <Paragraphs>45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Non-destructive sampling of eastern oyster, Crassostrea virginica mantle tissue</vt:lpstr>
      <vt:lpstr>Background</vt:lpstr>
      <vt:lpstr>Methods</vt:lpstr>
      <vt:lpstr>PowerPoint Presentation</vt:lpstr>
      <vt:lpstr>Validation:</vt:lpstr>
      <vt:lpstr>Gaping Success Data</vt:lpstr>
      <vt:lpstr>Survival</vt:lpstr>
      <vt:lpstr>Once we determined this method to be safe and reliable, we decided to use it for all dermo challenges </vt:lpstr>
      <vt:lpstr>PowerPoint Presentation</vt:lpstr>
      <vt:lpstr>PowerPoint Presentation</vt:lpstr>
      <vt:lpstr>Large-scale anesthesia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Non-destructive sampling of Crassostrea virginica mantle tissue</dc:title>
  <dc:creator>Lundgren, Kathryn - REE-ARS</dc:creator>
  <cp:lastModifiedBy>Lundgren, Kathryn - REE-ARS</cp:lastModifiedBy>
  <cp:revision>23</cp:revision>
  <dcterms:created xsi:type="dcterms:W3CDTF">2024-01-04T15:05:23Z</dcterms:created>
  <dcterms:modified xsi:type="dcterms:W3CDTF">2024-01-09T18:47:30Z</dcterms:modified>
</cp:coreProperties>
</file>